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</p:sldMasterIdLst>
  <p:notesMasterIdLst>
    <p:notesMasterId r:id="rId10"/>
  </p:notesMasterIdLst>
  <p:sldIdLst>
    <p:sldId id="256" r:id="rId2"/>
    <p:sldId id="317" r:id="rId3"/>
    <p:sldId id="324" r:id="rId4"/>
    <p:sldId id="312" r:id="rId5"/>
    <p:sldId id="319" r:id="rId6"/>
    <p:sldId id="321" r:id="rId7"/>
    <p:sldId id="322" r:id="rId8"/>
    <p:sldId id="323" r:id="rId9"/>
  </p:sldIdLst>
  <p:sldSz cx="12192000" cy="6858000"/>
  <p:notesSz cx="6858000" cy="9144000"/>
  <p:embeddedFontLst>
    <p:embeddedFont>
      <p:font typeface="Arial Narrow" panose="020B0604020202020204" pitchFamily="34" charset="0"/>
      <p:regular r:id="rId11"/>
      <p:bold r:id="rId12"/>
      <p:italic r:id="rId13"/>
      <p:boldItalic r:id="rId14"/>
    </p:embeddedFont>
    <p:embeddedFont>
      <p:font typeface="Oswald" pitchFamily="2" charset="77"/>
      <p:regular r:id="rId15"/>
      <p:bold r:id="rId16"/>
    </p:embeddedFont>
    <p:embeddedFont>
      <p:font typeface="Oswald Light" panose="020F0302020204030204" pitchFamily="34" charset="0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Condensed" panose="020F0502020204030204" pitchFamily="34" charset="0"/>
      <p:regular r:id="rId23"/>
      <p:bold r:id="rId24"/>
      <p:italic r:id="rId25"/>
      <p:boldItalic r:id="rId26"/>
    </p:embeddedFont>
    <p:embeddedFont>
      <p:font typeface="Roboto Light" panose="020F03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152">
          <p15:clr>
            <a:srgbClr val="747775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D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6"/>
    <p:restoredTop sz="96301"/>
  </p:normalViewPr>
  <p:slideViewPr>
    <p:cSldViewPr snapToGrid="0">
      <p:cViewPr varScale="1">
        <p:scale>
          <a:sx n="127" d="100"/>
          <a:sy n="127" d="100"/>
        </p:scale>
        <p:origin x="488" y="192"/>
      </p:cViewPr>
      <p:guideLst>
        <p:guide pos="715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43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FFDEF-FF94-C921-E350-B0C0DA0AA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7D5A2-5987-EFA5-C909-ADEC9A7CA6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E619-C8F5-2E00-225A-AC508ACA7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 - Dk" userDrawn="1">
  <p:cSld name="Title Slide 2 - Dk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24000" y="185049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  <a:defRPr sz="6000" b="0" i="0">
                <a:solidFill>
                  <a:schemeClr val="lt1"/>
                </a:solidFill>
                <a:latin typeface="Oswa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531393" y="6356350"/>
            <a:ext cx="5129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1524000" y="4551257"/>
            <a:ext cx="9144000" cy="97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6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Oswald" pitchFamily="2" charset="77"/>
                <a:ea typeface="Oswald"/>
                <a:cs typeface="Oswald"/>
                <a:sym typeface="Oswald"/>
              </a:rPr>
              <a:t>Jeffrey N Wheatman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6"/>
              <a:buFont typeface="Arial"/>
              <a:buNone/>
            </a:pPr>
            <a:r>
              <a:rPr lang="en-US" sz="2600" b="0" i="0" u="none" strike="noStrike" cap="none" dirty="0">
                <a:solidFill>
                  <a:schemeClr val="dk2"/>
                </a:solidFill>
                <a:latin typeface="Oswald" pitchFamily="2" charset="77"/>
                <a:ea typeface="Oswald"/>
                <a:cs typeface="Oswald"/>
                <a:sym typeface="Oswald"/>
              </a:rPr>
              <a:t>SVP, Cyber Risk Strategist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6"/>
              <a:buFont typeface="Arial"/>
              <a:buNone/>
            </a:pPr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608542"/>
            <a:ext cx="3047559" cy="7690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6520551" y="931150"/>
            <a:ext cx="3325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Get Proactive | Gain Control</a:t>
            </a:r>
            <a:endParaRPr sz="2300" b="0" i="0" u="none" strike="noStrike" cap="none">
              <a:solidFill>
                <a:schemeClr val="dk2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72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Title - Dk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latin typeface="Oswa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dt" idx="10"/>
          </p:nvPr>
        </p:nvSpPr>
        <p:spPr>
          <a:xfrm>
            <a:off x="8314793" y="6356350"/>
            <a:ext cx="1104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ftr" idx="11"/>
          </p:nvPr>
        </p:nvSpPr>
        <p:spPr>
          <a:xfrm>
            <a:off x="3059640" y="6356350"/>
            <a:ext cx="5129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942025" y="1557975"/>
            <a:ext cx="10515600" cy="4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- Dk">
  <p:cSld name="Chart - Dk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dt" idx="10"/>
          </p:nvPr>
        </p:nvSpPr>
        <p:spPr>
          <a:xfrm>
            <a:off x="8314793" y="6356350"/>
            <a:ext cx="1104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ftr" idx="11"/>
          </p:nvPr>
        </p:nvSpPr>
        <p:spPr>
          <a:xfrm>
            <a:off x="3059640" y="6356350"/>
            <a:ext cx="5129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9" name="Google Shape;25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199" y="355600"/>
            <a:ext cx="10828867" cy="5782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rand Spot Art - Dk">
  <p:cSld name="3_Brand Spot Art - Dk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>
            <a:spLocks noGrp="1"/>
          </p:cNvSpPr>
          <p:nvPr>
            <p:ph type="ftr" idx="11"/>
          </p:nvPr>
        </p:nvSpPr>
        <p:spPr>
          <a:xfrm>
            <a:off x="3059640" y="6356350"/>
            <a:ext cx="5129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5307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latin typeface="Oswa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74" name="Google Shape;274;p31"/>
          <p:cNvSpPr txBox="1"/>
          <p:nvPr/>
        </p:nvSpPr>
        <p:spPr>
          <a:xfrm>
            <a:off x="7543471" y="1496911"/>
            <a:ext cx="10437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Crosshairs</a:t>
            </a:r>
            <a:endParaRPr/>
          </a:p>
        </p:txBody>
      </p:sp>
      <p:sp>
        <p:nvSpPr>
          <p:cNvPr id="275" name="Google Shape;275;p31"/>
          <p:cNvSpPr txBox="1"/>
          <p:nvPr/>
        </p:nvSpPr>
        <p:spPr>
          <a:xfrm>
            <a:off x="7543472" y="1772789"/>
            <a:ext cx="336154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Crosshairs are graphic elements  used as a framing in various contexts. Their primary purpose is to guide the viewer's attention and create a focal point within a composition.</a:t>
            </a:r>
            <a:endParaRPr/>
          </a:p>
        </p:txBody>
      </p:sp>
      <p:sp>
        <p:nvSpPr>
          <p:cNvPr id="276" name="Google Shape;276;p31"/>
          <p:cNvSpPr txBox="1"/>
          <p:nvPr/>
        </p:nvSpPr>
        <p:spPr>
          <a:xfrm>
            <a:off x="736712" y="1496911"/>
            <a:ext cx="10437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Lines</a:t>
            </a:r>
            <a:endParaRPr/>
          </a:p>
        </p:txBody>
      </p:sp>
      <p:sp>
        <p:nvSpPr>
          <p:cNvPr id="277" name="Google Shape;277;p31"/>
          <p:cNvSpPr txBox="1"/>
          <p:nvPr/>
        </p:nvSpPr>
        <p:spPr>
          <a:xfrm>
            <a:off x="736713" y="1772789"/>
            <a:ext cx="4600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These lines are strategically positioned to direct attention towards vital elements, particularly call-to-action points, thereby enhancing user engagement. Importantly, the orientation of these lines should strictly adhere to 90º and 45º angles, and not overlap more than one line within the asset.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swald"/>
              <a:buNone/>
              <a:defRPr sz="4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85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992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68300" algn="l" rtl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" t="-4728" r="-875" b="-4728"/>
          <a:stretch/>
        </p:blipFill>
        <p:spPr>
          <a:xfrm>
            <a:off x="9771075" y="6280501"/>
            <a:ext cx="1582725" cy="428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74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swald" pitchFamily="2" charset="77"/>
          <a:ea typeface="Oswald" pitchFamily="2" charset="77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3"/>
          <p:cNvSpPr txBox="1">
            <a:spLocks noGrp="1"/>
          </p:cNvSpPr>
          <p:nvPr>
            <p:ph type="ctrTitle"/>
          </p:nvPr>
        </p:nvSpPr>
        <p:spPr>
          <a:xfrm>
            <a:off x="1524000" y="1553040"/>
            <a:ext cx="9144000" cy="157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</a:pPr>
            <a:r>
              <a:rPr lang="en-US" sz="4800" dirty="0"/>
              <a:t>How to Win Friends &amp; Influence Your Third-Parties</a:t>
            </a:r>
            <a:endParaRPr sz="4800" dirty="0"/>
          </a:p>
        </p:txBody>
      </p:sp>
      <p:sp>
        <p:nvSpPr>
          <p:cNvPr id="547" name="Google Shape;547;p63"/>
          <p:cNvSpPr txBox="1">
            <a:spLocks noGrp="1"/>
          </p:cNvSpPr>
          <p:nvPr>
            <p:ph type="subTitle" idx="4294967295"/>
          </p:nvPr>
        </p:nvSpPr>
        <p:spPr>
          <a:xfrm>
            <a:off x="1524000" y="3429000"/>
            <a:ext cx="9144000" cy="95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60"/>
              <a:buNone/>
            </a:pPr>
            <a:r>
              <a:rPr lang="en-US" sz="3600" dirty="0">
                <a:solidFill>
                  <a:srgbClr val="FFFFFF"/>
                </a:solidFill>
                <a:effectLst/>
                <a:latin typeface="Oswald" pitchFamily="2" charset="77"/>
              </a:rPr>
              <a:t>2025 Supply Chain Vulnerability Report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60"/>
              <a:buNone/>
            </a:pPr>
            <a:r>
              <a:rPr lang="en-US" dirty="0">
                <a:solidFill>
                  <a:srgbClr val="FFFFFF"/>
                </a:solidFill>
                <a:effectLst/>
                <a:latin typeface="Oswald" pitchFamily="2" charset="77"/>
              </a:rPr>
              <a:t>Navigating a New Era of Managing Vulnerability Risk in Third Parties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6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08E-A69A-F1EC-D42E-7459AF74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528" cy="1325563"/>
          </a:xfrm>
        </p:spPr>
        <p:txBody>
          <a:bodyPr/>
          <a:lstStyle/>
          <a:p>
            <a:r>
              <a:rPr lang="en-US" dirty="0"/>
              <a:t>Cost to Remediate an Enterprise-wide Vulnerability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29CEC-BB23-724E-BEAF-9E9913D309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28F79F-A060-DBEB-B2D4-62448457E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83160"/>
              </p:ext>
            </p:extLst>
          </p:nvPr>
        </p:nvGraphicFramePr>
        <p:xfrm>
          <a:off x="204354" y="1561832"/>
          <a:ext cx="6917018" cy="2621280"/>
        </p:xfrm>
        <a:graphic>
          <a:graphicData uri="http://schemas.openxmlformats.org/drawingml/2006/table">
            <a:tbl>
              <a:tblPr/>
              <a:tblGrid>
                <a:gridCol w="2168069">
                  <a:extLst>
                    <a:ext uri="{9D8B030D-6E8A-4147-A177-3AD203B41FA5}">
                      <a16:colId xmlns:a16="http://schemas.microsoft.com/office/drawing/2014/main" val="3542715233"/>
                    </a:ext>
                  </a:extLst>
                </a:gridCol>
                <a:gridCol w="975144">
                  <a:extLst>
                    <a:ext uri="{9D8B030D-6E8A-4147-A177-3AD203B41FA5}">
                      <a16:colId xmlns:a16="http://schemas.microsoft.com/office/drawing/2014/main" val="2538407849"/>
                    </a:ext>
                  </a:extLst>
                </a:gridCol>
                <a:gridCol w="1014149">
                  <a:extLst>
                    <a:ext uri="{9D8B030D-6E8A-4147-A177-3AD203B41FA5}">
                      <a16:colId xmlns:a16="http://schemas.microsoft.com/office/drawing/2014/main" val="3377211635"/>
                    </a:ext>
                  </a:extLst>
                </a:gridCol>
                <a:gridCol w="2759656">
                  <a:extLst>
                    <a:ext uri="{9D8B030D-6E8A-4147-A177-3AD203B41FA5}">
                      <a16:colId xmlns:a16="http://schemas.microsoft.com/office/drawing/2014/main" val="83094674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Cost Component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 i="0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Notes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0876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674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Vulnerability Discovery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     500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   5,000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i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Includes scanning tools, analyst review, etc.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87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Remediation Effort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  2,000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$ 25,000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i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Developer/sysadmin/engineer time to fix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953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Testing &amp; Validation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  1,000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$ 10,000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i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QA, regression testing, UAT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526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Change Management / Comms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     500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   3,000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i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Meetings, approvals, documentation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796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Downtime / Business Impact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         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$ 50,000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i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Varies dramatically by environment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446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Compliance Reporting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     500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   5,000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i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Required if regulated or public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416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$4,500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$98,000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b="1" i="0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0575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214972-9C1E-14FE-BB1D-A5040F9E4A5A}"/>
              </a:ext>
            </a:extLst>
          </p:cNvPr>
          <p:cNvSpPr txBox="1"/>
          <p:nvPr/>
        </p:nvSpPr>
        <p:spPr>
          <a:xfrm>
            <a:off x="204357" y="4371307"/>
            <a:ext cx="4253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Sources</a:t>
            </a:r>
          </a:p>
          <a:p>
            <a:endParaRPr lang="en-US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n-US" sz="12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Ponemon</a:t>
            </a:r>
            <a:r>
              <a:rPr 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Institute Study (2019); Dark Reading (2009); Opus Security Guide (2023); </a:t>
            </a:r>
            <a:r>
              <a:rPr lang="en-US" sz="12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Neumetric</a:t>
            </a:r>
            <a:r>
              <a:rPr 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Rapid7; </a:t>
            </a:r>
            <a:r>
              <a:rPr lang="en-US" sz="12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Rapidfort</a:t>
            </a:r>
            <a:r>
              <a:rPr 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</a:t>
            </a:r>
            <a:r>
              <a:rPr lang="en-US" sz="12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Cyentia</a:t>
            </a:r>
            <a:r>
              <a:rPr 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The Pi-Guy; Black Kite BRITE</a:t>
            </a:r>
          </a:p>
          <a:p>
            <a:endParaRPr lang="en-US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B6538-57E6-D9AC-5AA8-1DCD0E578A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82"/>
          <a:stretch/>
        </p:blipFill>
        <p:spPr>
          <a:xfrm flipH="1">
            <a:off x="7527555" y="1690689"/>
            <a:ext cx="4459230" cy="42062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051C379-604B-14A3-E0BC-6AED89CFA741}"/>
              </a:ext>
            </a:extLst>
          </p:cNvPr>
          <p:cNvGrpSpPr/>
          <p:nvPr/>
        </p:nvGrpSpPr>
        <p:grpSpPr>
          <a:xfrm>
            <a:off x="7866204" y="1858610"/>
            <a:ext cx="4071226" cy="3620693"/>
            <a:chOff x="7211291" y="2006895"/>
            <a:chExt cx="3893419" cy="27669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64BA6F2-9B5C-AF96-EFD4-CC4C9FA053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1291" y="2006895"/>
              <a:ext cx="0" cy="2762816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AA1E22E-C3AD-8F29-78D9-B6F655CF9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1291" y="4773827"/>
              <a:ext cx="3893419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47AB8E-C86E-487F-D4A9-0B5B84A893E8}"/>
              </a:ext>
            </a:extLst>
          </p:cNvPr>
          <p:cNvSpPr/>
          <p:nvPr/>
        </p:nvSpPr>
        <p:spPr>
          <a:xfrm>
            <a:off x="8707523" y="1858609"/>
            <a:ext cx="822960" cy="3714283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DE2909-8AD3-CB18-6C2A-61922AB0D997}"/>
              </a:ext>
            </a:extLst>
          </p:cNvPr>
          <p:cNvSpPr txBox="1"/>
          <p:nvPr/>
        </p:nvSpPr>
        <p:spPr>
          <a:xfrm>
            <a:off x="7239228" y="1517690"/>
            <a:ext cx="707886" cy="43430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Cost of Remediation ($ Log Scale)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4,500                                               98,000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AAE6D8-B4ED-724D-4FE3-9293B26A9612}"/>
              </a:ext>
            </a:extLst>
          </p:cNvPr>
          <p:cNvCxnSpPr>
            <a:cxnSpLocks/>
            <a:endCxn id="19" idx="2"/>
          </p:cNvCxnSpPr>
          <p:nvPr/>
        </p:nvCxnSpPr>
        <p:spPr>
          <a:xfrm flipH="1">
            <a:off x="9119003" y="1690688"/>
            <a:ext cx="286" cy="388220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E3114CD-9B65-E16F-FD1B-F07BDCB2ABD7}"/>
              </a:ext>
            </a:extLst>
          </p:cNvPr>
          <p:cNvSpPr txBox="1"/>
          <p:nvPr/>
        </p:nvSpPr>
        <p:spPr>
          <a:xfrm>
            <a:off x="7866203" y="5580157"/>
            <a:ext cx="4070082" cy="6155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1st          2nd          3rd          4th          5th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Quintiles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E9CC9F21-8AE8-D5AE-BE53-387FF0E25CB6}"/>
              </a:ext>
            </a:extLst>
          </p:cNvPr>
          <p:cNvSpPr/>
          <p:nvPr/>
        </p:nvSpPr>
        <p:spPr>
          <a:xfrm rot="2602505">
            <a:off x="7939364" y="2248503"/>
            <a:ext cx="1491699" cy="4648489"/>
          </a:xfrm>
          <a:prstGeom prst="arc">
            <a:avLst>
              <a:gd name="adj1" fmla="val 16673851"/>
              <a:gd name="adj2" fmla="val 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CB216AF-52F1-FB5B-29E6-D6BBA28660B3}"/>
              </a:ext>
            </a:extLst>
          </p:cNvPr>
          <p:cNvSpPr/>
          <p:nvPr/>
        </p:nvSpPr>
        <p:spPr>
          <a:xfrm>
            <a:off x="8952187" y="5088763"/>
            <a:ext cx="333632" cy="192577"/>
          </a:xfrm>
          <a:prstGeom prst="ellipse">
            <a:avLst/>
          </a:prstGeom>
          <a:solidFill>
            <a:srgbClr val="47D028">
              <a:alpha val="4941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54DB67-534E-C1D0-8D1E-697078253C8A}"/>
              </a:ext>
            </a:extLst>
          </p:cNvPr>
          <p:cNvSpPr txBox="1"/>
          <p:nvPr/>
        </p:nvSpPr>
        <p:spPr>
          <a:xfrm>
            <a:off x="9761454" y="2706067"/>
            <a:ext cx="144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7D028"/>
                </a:solidFill>
              </a:rPr>
              <a:t>$5,500</a:t>
            </a:r>
          </a:p>
        </p:txBody>
      </p:sp>
    </p:spTree>
    <p:extLst>
      <p:ext uri="{BB962C8B-B14F-4D97-AF65-F5344CB8AC3E}">
        <p14:creationId xmlns:p14="http://schemas.microsoft.com/office/powerpoint/2010/main" val="18489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1" animBg="1"/>
      <p:bldP spid="39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64815-D722-D515-30D4-39A51B1AC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26528BD8-A8F7-84BD-C23B-DCE98E553BD7}"/>
              </a:ext>
            </a:extLst>
          </p:cNvPr>
          <p:cNvSpPr/>
          <p:nvPr/>
        </p:nvSpPr>
        <p:spPr>
          <a:xfrm>
            <a:off x="3125751" y="3859919"/>
            <a:ext cx="2880360" cy="423334"/>
          </a:xfrm>
          <a:prstGeom prst="rect">
            <a:avLst/>
          </a:prstGeom>
          <a:solidFill>
            <a:schemeClr val="tx1"/>
          </a:solidFill>
          <a:ln>
            <a:solidFill>
              <a:srgbClr val="47D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B0D624-FABE-02FF-A41F-F665A6BBFD46}"/>
              </a:ext>
            </a:extLst>
          </p:cNvPr>
          <p:cNvSpPr/>
          <p:nvPr/>
        </p:nvSpPr>
        <p:spPr>
          <a:xfrm>
            <a:off x="6185891" y="3859919"/>
            <a:ext cx="2880360" cy="423334"/>
          </a:xfrm>
          <a:prstGeom prst="rect">
            <a:avLst/>
          </a:prstGeom>
          <a:solidFill>
            <a:schemeClr val="tx1"/>
          </a:solidFill>
          <a:ln>
            <a:solidFill>
              <a:srgbClr val="47D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3A1974-4319-4BFD-46D2-CF6D10E82C0A}"/>
              </a:ext>
            </a:extLst>
          </p:cNvPr>
          <p:cNvSpPr/>
          <p:nvPr/>
        </p:nvSpPr>
        <p:spPr>
          <a:xfrm>
            <a:off x="9246031" y="3859919"/>
            <a:ext cx="2880360" cy="423334"/>
          </a:xfrm>
          <a:prstGeom prst="rect">
            <a:avLst/>
          </a:prstGeom>
          <a:solidFill>
            <a:schemeClr val="tx1"/>
          </a:solidFill>
          <a:ln>
            <a:solidFill>
              <a:srgbClr val="47D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C1D8D5C-DD63-1791-29B5-F74F3AF6312B}"/>
              </a:ext>
            </a:extLst>
          </p:cNvPr>
          <p:cNvSpPr/>
          <p:nvPr/>
        </p:nvSpPr>
        <p:spPr>
          <a:xfrm>
            <a:off x="76446" y="3859919"/>
            <a:ext cx="2880360" cy="423334"/>
          </a:xfrm>
          <a:prstGeom prst="rect">
            <a:avLst/>
          </a:prstGeom>
          <a:solidFill>
            <a:schemeClr val="tx1"/>
          </a:solidFill>
          <a:ln>
            <a:solidFill>
              <a:srgbClr val="47D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6B78665-3501-188B-0E41-A4D69ED410AC}"/>
              </a:ext>
            </a:extLst>
          </p:cNvPr>
          <p:cNvSpPr txBox="1"/>
          <p:nvPr/>
        </p:nvSpPr>
        <p:spPr>
          <a:xfrm>
            <a:off x="60960" y="1456796"/>
            <a:ext cx="2911333" cy="2377440"/>
          </a:xfrm>
          <a:prstGeom prst="rect">
            <a:avLst/>
          </a:prstGeom>
          <a:solidFill>
            <a:srgbClr val="47D028"/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CVE</a:t>
            </a:r>
            <a:r>
              <a:rPr lang="en-US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Common Vulnerabilities and Exposures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 dictionary or catalog of publicly known cybersecurity vulnerabilities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WHAT IT 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AF151-4393-AA93-7BE9-ECD7929F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from Identification to Action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CF7292-C2AE-ED7B-EA84-2E7E97778EEB}"/>
              </a:ext>
            </a:extLst>
          </p:cNvPr>
          <p:cNvSpPr txBox="1"/>
          <p:nvPr/>
        </p:nvSpPr>
        <p:spPr>
          <a:xfrm>
            <a:off x="3113876" y="1456796"/>
            <a:ext cx="2911333" cy="2377440"/>
          </a:xfrm>
          <a:prstGeom prst="rect">
            <a:avLst/>
          </a:prstGeom>
          <a:solidFill>
            <a:srgbClr val="47D028"/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CVSS</a:t>
            </a:r>
            <a:r>
              <a:rPr lang="en-US" sz="20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Common Vulnerability Scoring System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 standardized scoring system for assessing the severity of vulnerabilities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HOW BAD IT 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F610B84-789C-76C0-09FC-74C749934F5F}"/>
              </a:ext>
            </a:extLst>
          </p:cNvPr>
          <p:cNvSpPr txBox="1"/>
          <p:nvPr/>
        </p:nvSpPr>
        <p:spPr>
          <a:xfrm>
            <a:off x="6166791" y="1456796"/>
            <a:ext cx="2911333" cy="2377440"/>
          </a:xfrm>
          <a:prstGeom prst="rect">
            <a:avLst/>
          </a:prstGeom>
          <a:solidFill>
            <a:srgbClr val="47D028"/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EPSS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Exploit Prediction Scoring System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An estimate of the likelihood that a given software vulnerability will be exploited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HOW LIKLEY IT 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94B77E5-2A30-7CF2-8077-293F22D53503}"/>
              </a:ext>
            </a:extLst>
          </p:cNvPr>
          <p:cNvSpPr txBox="1"/>
          <p:nvPr/>
        </p:nvSpPr>
        <p:spPr>
          <a:xfrm>
            <a:off x="9219707" y="1456796"/>
            <a:ext cx="2911333" cy="2377440"/>
          </a:xfrm>
          <a:prstGeom prst="rect">
            <a:avLst/>
          </a:prstGeom>
          <a:solidFill>
            <a:srgbClr val="47D028"/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KEV</a:t>
            </a:r>
            <a:r>
              <a:rPr lang="en-US" sz="20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Known Exploited Vulnerabilities</a:t>
            </a:r>
          </a:p>
          <a:p>
            <a:pPr fontAlgn="ctr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 catalog of vulnerabilities that have been confirmed as actively exploited in the wild. </a:t>
            </a:r>
          </a:p>
          <a:p>
            <a:pPr algn="ctr" font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IT IS BEING EXPLOITED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8C88A92-C2BE-9366-3118-ED3F6737EE34}"/>
              </a:ext>
            </a:extLst>
          </p:cNvPr>
          <p:cNvSpPr/>
          <p:nvPr/>
        </p:nvSpPr>
        <p:spPr>
          <a:xfrm>
            <a:off x="78869" y="5815573"/>
            <a:ext cx="12070079" cy="423334"/>
          </a:xfrm>
          <a:prstGeom prst="rect">
            <a:avLst/>
          </a:prstGeom>
          <a:solidFill>
            <a:schemeClr val="tx1"/>
          </a:solidFill>
          <a:ln>
            <a:solidFill>
              <a:srgbClr val="47D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0D9FB35-DF4F-B5A8-152B-F08D32721E57}"/>
              </a:ext>
            </a:extLst>
          </p:cNvPr>
          <p:cNvSpPr txBox="1"/>
          <p:nvPr/>
        </p:nvSpPr>
        <p:spPr>
          <a:xfrm>
            <a:off x="60960" y="4450821"/>
            <a:ext cx="12070080" cy="1325563"/>
          </a:xfrm>
          <a:prstGeom prst="rect">
            <a:avLst/>
          </a:prstGeom>
          <a:solidFill>
            <a:srgbClr val="47D028"/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Black Kite Risk Intelligence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 risk-based aggregate of the above combined with Black Kite Research helps narrow the scope to real, likely, dangerous, impactful, scalable to focus resources on the most ‘important’ exposures to address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WHAT NEEDS TO BE FIXED</a:t>
            </a:r>
            <a:endParaRPr lang="en-US" sz="2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2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76" grpId="0" animBg="1"/>
      <p:bldP spid="70" grpId="0" animBg="1"/>
      <p:bldP spid="71" grpId="0" animBg="1"/>
      <p:bldP spid="72" grpId="0" animBg="1"/>
      <p:bldP spid="73" grpId="0" animBg="1"/>
      <p:bldP spid="80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404B3-3637-7642-E117-ECDCC7FB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TextBox 1002">
            <a:extLst>
              <a:ext uri="{FF2B5EF4-FFF2-40B4-BE49-F238E27FC236}">
                <a16:creationId xmlns:a16="http://schemas.microsoft.com/office/drawing/2014/main" id="{90326C4B-31CA-64C1-1CA2-E752846225A8}"/>
              </a:ext>
            </a:extLst>
          </p:cNvPr>
          <p:cNvSpPr txBox="1"/>
          <p:nvPr/>
        </p:nvSpPr>
        <p:spPr>
          <a:xfrm>
            <a:off x="457200" y="1828800"/>
            <a:ext cx="5164282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Assumptions</a:t>
            </a:r>
          </a:p>
          <a:p>
            <a:pPr marL="409575" indent="-409575">
              <a:spcAft>
                <a:spcPts val="1200"/>
              </a:spcAft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470 open enterprise-wide vulnerabilities per Third-Party</a:t>
            </a:r>
          </a:p>
          <a:p>
            <a:pPr marL="409575" indent="-409575"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Cost to Remediate ~$5,500 per enterprise-wide vulnerability</a:t>
            </a:r>
          </a:p>
          <a:p>
            <a:endParaRPr lang="en-US" sz="1600" b="1" baseline="30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Blip>
                <a:blip r:embed="rId2"/>
              </a:buBlip>
            </a:pPr>
            <a:endParaRPr lang="en-US" sz="1600" b="1" baseline="30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Cost - $2,585,000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That’s a big ask</a:t>
            </a:r>
          </a:p>
          <a:p>
            <a:endParaRPr lang="en-US" sz="2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002" name="Group 1001">
            <a:extLst>
              <a:ext uri="{FF2B5EF4-FFF2-40B4-BE49-F238E27FC236}">
                <a16:creationId xmlns:a16="http://schemas.microsoft.com/office/drawing/2014/main" id="{3E07C72F-FB57-797C-EC79-8A2FBB3E5AF2}"/>
              </a:ext>
            </a:extLst>
          </p:cNvPr>
          <p:cNvGrpSpPr/>
          <p:nvPr/>
        </p:nvGrpSpPr>
        <p:grpSpPr>
          <a:xfrm>
            <a:off x="6175873" y="791050"/>
            <a:ext cx="5739787" cy="5487870"/>
            <a:chOff x="2354524" y="145788"/>
            <a:chExt cx="6795566" cy="5487870"/>
          </a:xfrm>
        </p:grpSpPr>
        <p:grpSp>
          <p:nvGrpSpPr>
            <p:cNvPr id="1018" name="Group 1017">
              <a:extLst>
                <a:ext uri="{FF2B5EF4-FFF2-40B4-BE49-F238E27FC236}">
                  <a16:creationId xmlns:a16="http://schemas.microsoft.com/office/drawing/2014/main" id="{AE226F4E-C0B8-C6E3-13A1-8BC171438AD7}"/>
                </a:ext>
              </a:extLst>
            </p:cNvPr>
            <p:cNvGrpSpPr/>
            <p:nvPr/>
          </p:nvGrpSpPr>
          <p:grpSpPr>
            <a:xfrm>
              <a:off x="3088640" y="268941"/>
              <a:ext cx="5912484" cy="4628180"/>
              <a:chOff x="945829" y="342486"/>
              <a:chExt cx="8198171" cy="5959162"/>
            </a:xfrm>
          </p:grpSpPr>
          <p:cxnSp>
            <p:nvCxnSpPr>
              <p:cNvPr id="1009" name="Straight Arrow Connector 1008">
                <a:extLst>
                  <a:ext uri="{FF2B5EF4-FFF2-40B4-BE49-F238E27FC236}">
                    <a16:creationId xmlns:a16="http://schemas.microsoft.com/office/drawing/2014/main" id="{9710017D-52C7-314A-4396-4B650F36B0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846" y="342486"/>
                <a:ext cx="0" cy="595916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0" name="Straight Arrow Connector 1009">
                <a:extLst>
                  <a:ext uri="{FF2B5EF4-FFF2-40B4-BE49-F238E27FC236}">
                    <a16:creationId xmlns:a16="http://schemas.microsoft.com/office/drawing/2014/main" id="{AAEA914E-792C-3D5D-2CAD-D47C004D64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29" y="6299812"/>
                <a:ext cx="8198171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8709732E-C0CA-17CC-0FE4-1EF93E0274CB}"/>
                </a:ext>
              </a:extLst>
            </p:cNvPr>
            <p:cNvGrpSpPr/>
            <p:nvPr/>
          </p:nvGrpSpPr>
          <p:grpSpPr>
            <a:xfrm>
              <a:off x="2354524" y="145788"/>
              <a:ext cx="784602" cy="4976889"/>
              <a:chOff x="2354524" y="145788"/>
              <a:chExt cx="784602" cy="4976889"/>
            </a:xfrm>
          </p:grpSpPr>
          <p:sp>
            <p:nvSpPr>
              <p:cNvPr id="1015" name="TextBox 1014">
                <a:extLst>
                  <a:ext uri="{FF2B5EF4-FFF2-40B4-BE49-F238E27FC236}">
                    <a16:creationId xmlns:a16="http://schemas.microsoft.com/office/drawing/2014/main" id="{B0678E8E-A12F-C0D1-8BA5-CD482E4ACEC6}"/>
                  </a:ext>
                </a:extLst>
              </p:cNvPr>
              <p:cNvSpPr txBox="1"/>
              <p:nvPr/>
            </p:nvSpPr>
            <p:spPr>
              <a:xfrm>
                <a:off x="2354524" y="286439"/>
                <a:ext cx="655901" cy="458301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EPSS %</a:t>
                </a:r>
              </a:p>
            </p:txBody>
          </p:sp>
          <p:grpSp>
            <p:nvGrpSpPr>
              <p:cNvPr id="1077" name="Group 1076">
                <a:extLst>
                  <a:ext uri="{FF2B5EF4-FFF2-40B4-BE49-F238E27FC236}">
                    <a16:creationId xmlns:a16="http://schemas.microsoft.com/office/drawing/2014/main" id="{802D9889-C098-C6C2-A915-8BAE95102565}"/>
                  </a:ext>
                </a:extLst>
              </p:cNvPr>
              <p:cNvGrpSpPr/>
              <p:nvPr/>
            </p:nvGrpSpPr>
            <p:grpSpPr>
              <a:xfrm>
                <a:off x="2738298" y="145788"/>
                <a:ext cx="400828" cy="4976889"/>
                <a:chOff x="2738298" y="145788"/>
                <a:chExt cx="400828" cy="4976889"/>
              </a:xfrm>
            </p:grpSpPr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9B96DE1F-CB76-3ADD-C1D8-B26B275AA4EC}"/>
                    </a:ext>
                  </a:extLst>
                </p:cNvPr>
                <p:cNvGrpSpPr/>
                <p:nvPr/>
              </p:nvGrpSpPr>
              <p:grpSpPr>
                <a:xfrm>
                  <a:off x="3011090" y="363558"/>
                  <a:ext cx="45719" cy="4529374"/>
                  <a:chOff x="676570" y="440127"/>
                  <a:chExt cx="137160" cy="5853097"/>
                </a:xfrm>
              </p:grpSpPr>
              <p:cxnSp>
                <p:nvCxnSpPr>
                  <p:cNvPr id="1020" name="Straight Connector 1019">
                    <a:extLst>
                      <a:ext uri="{FF2B5EF4-FFF2-40B4-BE49-F238E27FC236}">
                        <a16:creationId xmlns:a16="http://schemas.microsoft.com/office/drawing/2014/main" id="{534471A5-937A-4162-F4BA-1C654CA4AD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440127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1" name="Straight Connector 1020">
                    <a:extLst>
                      <a:ext uri="{FF2B5EF4-FFF2-40B4-BE49-F238E27FC236}">
                        <a16:creationId xmlns:a16="http://schemas.microsoft.com/office/drawing/2014/main" id="{A74CE956-9AAE-6B7D-13E5-84D1D52BCA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1610746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2" name="Straight Connector 1021">
                    <a:extLst>
                      <a:ext uri="{FF2B5EF4-FFF2-40B4-BE49-F238E27FC236}">
                        <a16:creationId xmlns:a16="http://schemas.microsoft.com/office/drawing/2014/main" id="{ECA5346B-5095-EF99-8D33-AC6CD299F2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2781365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3" name="Straight Connector 1022">
                    <a:extLst>
                      <a:ext uri="{FF2B5EF4-FFF2-40B4-BE49-F238E27FC236}">
                        <a16:creationId xmlns:a16="http://schemas.microsoft.com/office/drawing/2014/main" id="{2FA9E704-E8A3-AE02-0B4E-A50F32C5BA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3951984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4" name="Straight Connector 1023">
                    <a:extLst>
                      <a:ext uri="{FF2B5EF4-FFF2-40B4-BE49-F238E27FC236}">
                        <a16:creationId xmlns:a16="http://schemas.microsoft.com/office/drawing/2014/main" id="{059145DA-BA9E-D487-9292-B78F3E0CD6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5122603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5" name="Straight Connector 1024">
                    <a:extLst>
                      <a:ext uri="{FF2B5EF4-FFF2-40B4-BE49-F238E27FC236}">
                        <a16:creationId xmlns:a16="http://schemas.microsoft.com/office/drawing/2014/main" id="{A2364287-8F8A-7EBB-A51C-1C835D9AC6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6293224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6" name="Group 1075">
                  <a:extLst>
                    <a:ext uri="{FF2B5EF4-FFF2-40B4-BE49-F238E27FC236}">
                      <a16:creationId xmlns:a16="http://schemas.microsoft.com/office/drawing/2014/main" id="{2E2BBAF6-6474-F79E-37DE-C53B72367C17}"/>
                    </a:ext>
                  </a:extLst>
                </p:cNvPr>
                <p:cNvGrpSpPr/>
                <p:nvPr/>
              </p:nvGrpSpPr>
              <p:grpSpPr>
                <a:xfrm>
                  <a:off x="2738298" y="145788"/>
                  <a:ext cx="400828" cy="4976889"/>
                  <a:chOff x="2738298" y="145788"/>
                  <a:chExt cx="400828" cy="4976889"/>
                </a:xfrm>
              </p:grpSpPr>
              <p:sp>
                <p:nvSpPr>
                  <p:cNvPr id="1042" name="TextBox 1041">
                    <a:extLst>
                      <a:ext uri="{FF2B5EF4-FFF2-40B4-BE49-F238E27FC236}">
                        <a16:creationId xmlns:a16="http://schemas.microsoft.com/office/drawing/2014/main" id="{8D604E2A-06D7-F54C-95FD-C643B355547C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4672914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043" name="TextBox 1042">
                    <a:extLst>
                      <a:ext uri="{FF2B5EF4-FFF2-40B4-BE49-F238E27FC236}">
                        <a16:creationId xmlns:a16="http://schemas.microsoft.com/office/drawing/2014/main" id="{326D712E-24A2-0E9B-313B-3C55E165928C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3773694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1044" name="TextBox 1043">
                    <a:extLst>
                      <a:ext uri="{FF2B5EF4-FFF2-40B4-BE49-F238E27FC236}">
                        <a16:creationId xmlns:a16="http://schemas.microsoft.com/office/drawing/2014/main" id="{4F18C39B-D3E0-B044-4B12-BA2BF3411DEE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045008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1045" name="TextBox 1044">
                    <a:extLst>
                      <a:ext uri="{FF2B5EF4-FFF2-40B4-BE49-F238E27FC236}">
                        <a16:creationId xmlns:a16="http://schemas.microsoft.com/office/drawing/2014/main" id="{C5433FC7-FC34-1D15-F295-31B760EBB537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959741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1046" name="TextBox 1045">
                    <a:extLst>
                      <a:ext uri="{FF2B5EF4-FFF2-40B4-BE49-F238E27FC236}">
                        <a16:creationId xmlns:a16="http://schemas.microsoft.com/office/drawing/2014/main" id="{7407F976-E9DF-0A14-5907-4B86A232883B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2858961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40</a:t>
                    </a:r>
                  </a:p>
                </p:txBody>
              </p:sp>
              <p:sp>
                <p:nvSpPr>
                  <p:cNvPr id="1047" name="TextBox 1046">
                    <a:extLst>
                      <a:ext uri="{FF2B5EF4-FFF2-40B4-BE49-F238E27FC236}">
                        <a16:creationId xmlns:a16="http://schemas.microsoft.com/office/drawing/2014/main" id="{EBDE3147-79A8-71FE-19D5-BFA59BCEE784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45788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100</a:t>
                    </a:r>
                  </a:p>
                </p:txBody>
              </p:sp>
            </p:grpSp>
          </p:grpSp>
        </p:grpSp>
        <p:grpSp>
          <p:nvGrpSpPr>
            <p:cNvPr id="1078" name="Group 1077">
              <a:extLst>
                <a:ext uri="{FF2B5EF4-FFF2-40B4-BE49-F238E27FC236}">
                  <a16:creationId xmlns:a16="http://schemas.microsoft.com/office/drawing/2014/main" id="{AF927D4A-55F5-98F6-DBD0-1465695EECE2}"/>
                </a:ext>
              </a:extLst>
            </p:cNvPr>
            <p:cNvGrpSpPr/>
            <p:nvPr/>
          </p:nvGrpSpPr>
          <p:grpSpPr>
            <a:xfrm>
              <a:off x="2821549" y="4946213"/>
              <a:ext cx="6328541" cy="687445"/>
              <a:chOff x="2821549" y="4946213"/>
              <a:chExt cx="6328541" cy="687445"/>
            </a:xfrm>
          </p:grpSpPr>
          <p:grpSp>
            <p:nvGrpSpPr>
              <p:cNvPr id="1075" name="Group 1074">
                <a:extLst>
                  <a:ext uri="{FF2B5EF4-FFF2-40B4-BE49-F238E27FC236}">
                    <a16:creationId xmlns:a16="http://schemas.microsoft.com/office/drawing/2014/main" id="{07CC9433-B16C-D17A-1613-C7F1B4D1CA07}"/>
                  </a:ext>
                </a:extLst>
              </p:cNvPr>
              <p:cNvGrpSpPr/>
              <p:nvPr/>
            </p:nvGrpSpPr>
            <p:grpSpPr>
              <a:xfrm>
                <a:off x="2821549" y="4946213"/>
                <a:ext cx="6328541" cy="354841"/>
                <a:chOff x="2821549" y="4946213"/>
                <a:chExt cx="6328541" cy="354841"/>
              </a:xfrm>
            </p:grpSpPr>
            <p:grpSp>
              <p:nvGrpSpPr>
                <p:cNvPr id="1074" name="Group 1073">
                  <a:extLst>
                    <a:ext uri="{FF2B5EF4-FFF2-40B4-BE49-F238E27FC236}">
                      <a16:creationId xmlns:a16="http://schemas.microsoft.com/office/drawing/2014/main" id="{E1FDB191-AFB2-5DA5-E349-1766A12BE34C}"/>
                    </a:ext>
                  </a:extLst>
                </p:cNvPr>
                <p:cNvGrpSpPr/>
                <p:nvPr/>
              </p:nvGrpSpPr>
              <p:grpSpPr>
                <a:xfrm>
                  <a:off x="2821549" y="4962499"/>
                  <a:ext cx="6328541" cy="338555"/>
                  <a:chOff x="2821549" y="4962499"/>
                  <a:chExt cx="6328541" cy="338555"/>
                </a:xfrm>
              </p:grpSpPr>
              <p:sp>
                <p:nvSpPr>
                  <p:cNvPr id="1055" name="TextBox 1054">
                    <a:extLst>
                      <a:ext uri="{FF2B5EF4-FFF2-40B4-BE49-F238E27FC236}">
                        <a16:creationId xmlns:a16="http://schemas.microsoft.com/office/drawing/2014/main" id="{D184469A-7EFD-04A4-C8AD-ECE4CE52B247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938253" y="4845796"/>
                    <a:ext cx="338554" cy="571962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057" name="TextBox 1056">
                    <a:extLst>
                      <a:ext uri="{FF2B5EF4-FFF2-40B4-BE49-F238E27FC236}">
                        <a16:creationId xmlns:a16="http://schemas.microsoft.com/office/drawing/2014/main" id="{5F4024FD-4858-E7BB-718A-E352ACBEFC1B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080361" y="4699192"/>
                    <a:ext cx="338554" cy="86517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2.0</a:t>
                    </a:r>
                  </a:p>
                </p:txBody>
              </p:sp>
              <p:sp>
                <p:nvSpPr>
                  <p:cNvPr id="1058" name="TextBox 1057">
                    <a:extLst>
                      <a:ext uri="{FF2B5EF4-FFF2-40B4-BE49-F238E27FC236}">
                        <a16:creationId xmlns:a16="http://schemas.microsoft.com/office/drawing/2014/main" id="{0DAE8746-D669-C79E-AA3F-0B1ED98574C6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3532954" y="4920012"/>
                    <a:ext cx="338554" cy="42353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1.0</a:t>
                    </a:r>
                  </a:p>
                </p:txBody>
              </p:sp>
              <p:sp>
                <p:nvSpPr>
                  <p:cNvPr id="1060" name="TextBox 1059">
                    <a:extLst>
                      <a:ext uri="{FF2B5EF4-FFF2-40B4-BE49-F238E27FC236}">
                        <a16:creationId xmlns:a16="http://schemas.microsoft.com/office/drawing/2014/main" id="{52299E8A-9880-DEC4-7C40-A5A2BD407905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674253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3.0</a:t>
                    </a:r>
                  </a:p>
                </p:txBody>
              </p:sp>
              <p:sp>
                <p:nvSpPr>
                  <p:cNvPr id="1061" name="TextBox 1060">
                    <a:extLst>
                      <a:ext uri="{FF2B5EF4-FFF2-40B4-BE49-F238E27FC236}">
                        <a16:creationId xmlns:a16="http://schemas.microsoft.com/office/drawing/2014/main" id="{14B03A5B-9F1C-30D8-14BA-A107988A1A0B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834896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5.0</a:t>
                    </a:r>
                  </a:p>
                </p:txBody>
              </p:sp>
              <p:sp>
                <p:nvSpPr>
                  <p:cNvPr id="1062" name="TextBox 1061">
                    <a:extLst>
                      <a:ext uri="{FF2B5EF4-FFF2-40B4-BE49-F238E27FC236}">
                        <a16:creationId xmlns:a16="http://schemas.microsoft.com/office/drawing/2014/main" id="{EA99C806-7012-A6E9-5E6B-175BDEFDFC0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249609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4.0</a:t>
                    </a:r>
                  </a:p>
                </p:txBody>
              </p:sp>
              <p:sp>
                <p:nvSpPr>
                  <p:cNvPr id="1063" name="TextBox 1062">
                    <a:extLst>
                      <a:ext uri="{FF2B5EF4-FFF2-40B4-BE49-F238E27FC236}">
                        <a16:creationId xmlns:a16="http://schemas.microsoft.com/office/drawing/2014/main" id="{953425D9-11E0-BB53-CF9D-A2BEDEC0CEE6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978951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7.0</a:t>
                    </a:r>
                  </a:p>
                </p:txBody>
              </p:sp>
              <p:sp>
                <p:nvSpPr>
                  <p:cNvPr id="1064" name="TextBox 1063">
                    <a:extLst>
                      <a:ext uri="{FF2B5EF4-FFF2-40B4-BE49-F238E27FC236}">
                        <a16:creationId xmlns:a16="http://schemas.microsoft.com/office/drawing/2014/main" id="{DB2F3D97-05D2-2F3A-5D75-E83D4A1CB357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410252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6.0</a:t>
                    </a:r>
                  </a:p>
                </p:txBody>
              </p:sp>
              <p:sp>
                <p:nvSpPr>
                  <p:cNvPr id="1065" name="TextBox 1064">
                    <a:extLst>
                      <a:ext uri="{FF2B5EF4-FFF2-40B4-BE49-F238E27FC236}">
                        <a16:creationId xmlns:a16="http://schemas.microsoft.com/office/drawing/2014/main" id="{B6571BA6-AAC1-FB7E-A896-295233385B2D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694833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10.0</a:t>
                    </a:r>
                  </a:p>
                </p:txBody>
              </p:sp>
              <p:sp>
                <p:nvSpPr>
                  <p:cNvPr id="1066" name="TextBox 1065">
                    <a:extLst>
                      <a:ext uri="{FF2B5EF4-FFF2-40B4-BE49-F238E27FC236}">
                        <a16:creationId xmlns:a16="http://schemas.microsoft.com/office/drawing/2014/main" id="{CAF96855-DFB3-F03B-8C82-EE9C4E153AB6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560965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8.0</a:t>
                    </a:r>
                  </a:p>
                </p:txBody>
              </p:sp>
              <p:sp>
                <p:nvSpPr>
                  <p:cNvPr id="1068" name="TextBox 1067">
                    <a:extLst>
                      <a:ext uri="{FF2B5EF4-FFF2-40B4-BE49-F238E27FC236}">
                        <a16:creationId xmlns:a16="http://schemas.microsoft.com/office/drawing/2014/main" id="{D9B8703B-493A-9FB9-0872-B8E084CF7267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142980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9.0</a:t>
                    </a:r>
                  </a:p>
                </p:txBody>
              </p: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A072C7CC-6D92-DD0C-3B2D-EC98B2E18979}"/>
                    </a:ext>
                  </a:extLst>
                </p:cNvPr>
                <p:cNvGrpSpPr/>
                <p:nvPr/>
              </p:nvGrpSpPr>
              <p:grpSpPr>
                <a:xfrm>
                  <a:off x="3107313" y="4946213"/>
                  <a:ext cx="5772573" cy="45720"/>
                  <a:chOff x="3107313" y="4924179"/>
                  <a:chExt cx="5772573" cy="45720"/>
                </a:xfrm>
              </p:grpSpPr>
              <p:cxnSp>
                <p:nvCxnSpPr>
                  <p:cNvPr id="1039" name="Straight Connector 1038">
                    <a:extLst>
                      <a:ext uri="{FF2B5EF4-FFF2-40B4-BE49-F238E27FC236}">
                        <a16:creationId xmlns:a16="http://schemas.microsoft.com/office/drawing/2014/main" id="{D616E871-F653-B5ED-B1B5-0D7C59D12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084453" y="4947039"/>
                    <a:ext cx="4572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5" name="Straight Connector 1034">
                    <a:extLst>
                      <a:ext uri="{FF2B5EF4-FFF2-40B4-BE49-F238E27FC236}">
                        <a16:creationId xmlns:a16="http://schemas.microsoft.com/office/drawing/2014/main" id="{27CAB42A-4E82-CB77-4A82-61F0C2229E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858348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6" name="Straight Connector 1035">
                    <a:extLst>
                      <a:ext uri="{FF2B5EF4-FFF2-40B4-BE49-F238E27FC236}">
                        <a16:creationId xmlns:a16="http://schemas.microsoft.com/office/drawing/2014/main" id="{964DC720-CA30-56D6-B5F3-F5B33B85AE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126574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7" name="Straight Connector 1036">
                    <a:extLst>
                      <a:ext uri="{FF2B5EF4-FFF2-40B4-BE49-F238E27FC236}">
                        <a16:creationId xmlns:a16="http://schemas.microsoft.com/office/drawing/2014/main" id="{51969489-D906-1C47-78F5-F061812DED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972060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8" name="Straight Connector 1037">
                    <a:extLst>
                      <a:ext uri="{FF2B5EF4-FFF2-40B4-BE49-F238E27FC236}">
                        <a16:creationId xmlns:a16="http://schemas.microsoft.com/office/drawing/2014/main" id="{171475C5-0780-BBCC-8184-A57EB210F4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817546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8" name="Straight Connector 1047">
                    <a:extLst>
                      <a:ext uri="{FF2B5EF4-FFF2-40B4-BE49-F238E27FC236}">
                        <a16:creationId xmlns:a16="http://schemas.microsoft.com/office/drawing/2014/main" id="{96EBA9BC-1FBB-8A03-660B-8A6ED85DEE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240289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9" name="Straight Connector 1048">
                    <a:extLst>
                      <a:ext uri="{FF2B5EF4-FFF2-40B4-BE49-F238E27FC236}">
                        <a16:creationId xmlns:a16="http://schemas.microsoft.com/office/drawing/2014/main" id="{94350CA3-2C26-2B10-24E9-BDF6748E75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394803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0" name="Straight Connector 1049">
                    <a:extLst>
                      <a:ext uri="{FF2B5EF4-FFF2-40B4-BE49-F238E27FC236}">
                        <a16:creationId xmlns:a16="http://schemas.microsoft.com/office/drawing/2014/main" id="{9617CECD-CFCD-27EC-FEF5-CAA162DB43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549317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1" name="Straight Connector 1050">
                    <a:extLst>
                      <a:ext uri="{FF2B5EF4-FFF2-40B4-BE49-F238E27FC236}">
                        <a16:creationId xmlns:a16="http://schemas.microsoft.com/office/drawing/2014/main" id="{9A2AFC47-50BD-718B-8A6B-0AEAB9570D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703831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Straight Connector 1051">
                    <a:extLst>
                      <a:ext uri="{FF2B5EF4-FFF2-40B4-BE49-F238E27FC236}">
                        <a16:creationId xmlns:a16="http://schemas.microsoft.com/office/drawing/2014/main" id="{69C6D447-1535-BFA3-6687-CC076F08AA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281088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7" name="Straight Connector 1066">
                    <a:extLst>
                      <a:ext uri="{FF2B5EF4-FFF2-40B4-BE49-F238E27FC236}">
                        <a16:creationId xmlns:a16="http://schemas.microsoft.com/office/drawing/2014/main" id="{A1B28CC7-5BE8-090C-4EE3-BC391A9ED6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663032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69" name="TextBox 1068">
                <a:extLst>
                  <a:ext uri="{FF2B5EF4-FFF2-40B4-BE49-F238E27FC236}">
                    <a16:creationId xmlns:a16="http://schemas.microsoft.com/office/drawing/2014/main" id="{42074401-DF5F-6A8D-0FE7-C8DCCA171C40}"/>
                  </a:ext>
                </a:extLst>
              </p:cNvPr>
              <p:cNvSpPr txBox="1"/>
              <p:nvPr/>
            </p:nvSpPr>
            <p:spPr>
              <a:xfrm rot="5400000">
                <a:off x="5749227" y="2415156"/>
                <a:ext cx="553998" cy="588300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CVSS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C9FEE6-6B71-29D1-73AB-09083B0E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74320"/>
            <a:ext cx="5913120" cy="1325563"/>
          </a:xfrm>
        </p:spPr>
        <p:txBody>
          <a:bodyPr/>
          <a:lstStyle/>
          <a:p>
            <a:r>
              <a:rPr lang="en-US" dirty="0"/>
              <a:t>Barrier to Collaboration</a:t>
            </a:r>
            <a:br>
              <a:rPr lang="en-US" dirty="0"/>
            </a:br>
            <a:r>
              <a:rPr lang="en-US" sz="3000" dirty="0"/>
              <a:t>Wow, this stuff is expensive to fix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64DC76-1B9F-A9AA-71F6-FA421BEBCF9F}"/>
              </a:ext>
            </a:extLst>
          </p:cNvPr>
          <p:cNvGrpSpPr/>
          <p:nvPr/>
        </p:nvGrpSpPr>
        <p:grpSpPr>
          <a:xfrm>
            <a:off x="6892140" y="760819"/>
            <a:ext cx="4984105" cy="4754880"/>
            <a:chOff x="6892140" y="760819"/>
            <a:chExt cx="4984105" cy="475488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907EF0E2-FABD-E5C7-5B37-7957BD6C86E6}"/>
                </a:ext>
              </a:extLst>
            </p:cNvPr>
            <p:cNvSpPr/>
            <p:nvPr/>
          </p:nvSpPr>
          <p:spPr>
            <a:xfrm>
              <a:off x="8980159" y="211051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49" name="Oval 2048">
              <a:extLst>
                <a:ext uri="{FF2B5EF4-FFF2-40B4-BE49-F238E27FC236}">
                  <a16:creationId xmlns:a16="http://schemas.microsoft.com/office/drawing/2014/main" id="{D50401FD-1FC9-50D6-B312-6CC4EA367B36}"/>
                </a:ext>
              </a:extLst>
            </p:cNvPr>
            <p:cNvSpPr/>
            <p:nvPr/>
          </p:nvSpPr>
          <p:spPr>
            <a:xfrm>
              <a:off x="9389735" y="294386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50" name="Oval 2049">
              <a:extLst>
                <a:ext uri="{FF2B5EF4-FFF2-40B4-BE49-F238E27FC236}">
                  <a16:creationId xmlns:a16="http://schemas.microsoft.com/office/drawing/2014/main" id="{1BCB242A-ECAD-447A-2E53-A4AC4DC908FD}"/>
                </a:ext>
              </a:extLst>
            </p:cNvPr>
            <p:cNvSpPr/>
            <p:nvPr/>
          </p:nvSpPr>
          <p:spPr>
            <a:xfrm>
              <a:off x="9401993" y="1646455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51" name="Oval 2050">
              <a:extLst>
                <a:ext uri="{FF2B5EF4-FFF2-40B4-BE49-F238E27FC236}">
                  <a16:creationId xmlns:a16="http://schemas.microsoft.com/office/drawing/2014/main" id="{FCA71423-3328-0075-AD40-2DAC67238ED5}"/>
                </a:ext>
              </a:extLst>
            </p:cNvPr>
            <p:cNvSpPr/>
            <p:nvPr/>
          </p:nvSpPr>
          <p:spPr>
            <a:xfrm>
              <a:off x="8488606" y="242468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52" name="Oval 2051">
              <a:extLst>
                <a:ext uri="{FF2B5EF4-FFF2-40B4-BE49-F238E27FC236}">
                  <a16:creationId xmlns:a16="http://schemas.microsoft.com/office/drawing/2014/main" id="{C1FC863D-A3C1-E5F6-7933-1D3EB3D8AEAC}"/>
                </a:ext>
              </a:extLst>
            </p:cNvPr>
            <p:cNvSpPr/>
            <p:nvPr/>
          </p:nvSpPr>
          <p:spPr>
            <a:xfrm>
              <a:off x="7086853" y="100656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53" name="Oval 2052">
              <a:extLst>
                <a:ext uri="{FF2B5EF4-FFF2-40B4-BE49-F238E27FC236}">
                  <a16:creationId xmlns:a16="http://schemas.microsoft.com/office/drawing/2014/main" id="{EFDA6EC1-F7AD-D7E3-A4EB-AD0DC55CEA0D}"/>
                </a:ext>
              </a:extLst>
            </p:cNvPr>
            <p:cNvSpPr/>
            <p:nvPr/>
          </p:nvSpPr>
          <p:spPr>
            <a:xfrm>
              <a:off x="7345998" y="760819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54" name="Oval 2053">
              <a:extLst>
                <a:ext uri="{FF2B5EF4-FFF2-40B4-BE49-F238E27FC236}">
                  <a16:creationId xmlns:a16="http://schemas.microsoft.com/office/drawing/2014/main" id="{15DEE9D2-5514-1316-C193-DBEEFBEDF4D2}"/>
                </a:ext>
              </a:extLst>
            </p:cNvPr>
            <p:cNvSpPr/>
            <p:nvPr/>
          </p:nvSpPr>
          <p:spPr>
            <a:xfrm>
              <a:off x="11206905" y="928574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55" name="Oval 2054">
              <a:extLst>
                <a:ext uri="{FF2B5EF4-FFF2-40B4-BE49-F238E27FC236}">
                  <a16:creationId xmlns:a16="http://schemas.microsoft.com/office/drawing/2014/main" id="{3D6746E4-1615-53D7-B29B-A2F477B4283F}"/>
                </a:ext>
              </a:extLst>
            </p:cNvPr>
            <p:cNvSpPr/>
            <p:nvPr/>
          </p:nvSpPr>
          <p:spPr>
            <a:xfrm>
              <a:off x="9929600" y="1116611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25874871-124A-6124-B7C5-93D058CC1C6B}"/>
                </a:ext>
              </a:extLst>
            </p:cNvPr>
            <p:cNvSpPr/>
            <p:nvPr/>
          </p:nvSpPr>
          <p:spPr>
            <a:xfrm>
              <a:off x="9701323" y="315861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07" name="Oval 1006">
              <a:extLst>
                <a:ext uri="{FF2B5EF4-FFF2-40B4-BE49-F238E27FC236}">
                  <a16:creationId xmlns:a16="http://schemas.microsoft.com/office/drawing/2014/main" id="{BE45FB35-AE63-5BD6-482A-D46F4A8C36CB}"/>
                </a:ext>
              </a:extLst>
            </p:cNvPr>
            <p:cNvSpPr/>
            <p:nvPr/>
          </p:nvSpPr>
          <p:spPr>
            <a:xfrm>
              <a:off x="9895609" y="428845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08" name="Oval 1007">
              <a:extLst>
                <a:ext uri="{FF2B5EF4-FFF2-40B4-BE49-F238E27FC236}">
                  <a16:creationId xmlns:a16="http://schemas.microsoft.com/office/drawing/2014/main" id="{1DAB09BA-D2FC-5625-AAA3-139818A05962}"/>
                </a:ext>
              </a:extLst>
            </p:cNvPr>
            <p:cNvSpPr/>
            <p:nvPr/>
          </p:nvSpPr>
          <p:spPr>
            <a:xfrm>
              <a:off x="9447524" y="482642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11" name="Oval 1010">
              <a:extLst>
                <a:ext uri="{FF2B5EF4-FFF2-40B4-BE49-F238E27FC236}">
                  <a16:creationId xmlns:a16="http://schemas.microsoft.com/office/drawing/2014/main" id="{512180C6-338E-885C-160D-9ADD07CF713D}"/>
                </a:ext>
              </a:extLst>
            </p:cNvPr>
            <p:cNvSpPr/>
            <p:nvPr/>
          </p:nvSpPr>
          <p:spPr>
            <a:xfrm>
              <a:off x="9435546" y="869239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12" name="Oval 1011">
              <a:extLst>
                <a:ext uri="{FF2B5EF4-FFF2-40B4-BE49-F238E27FC236}">
                  <a16:creationId xmlns:a16="http://schemas.microsoft.com/office/drawing/2014/main" id="{75784A18-64B9-BEC6-7401-0926F16692B5}"/>
                </a:ext>
              </a:extLst>
            </p:cNvPr>
            <p:cNvSpPr/>
            <p:nvPr/>
          </p:nvSpPr>
          <p:spPr>
            <a:xfrm>
              <a:off x="10976114" y="328605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13" name="Oval 1012">
              <a:extLst>
                <a:ext uri="{FF2B5EF4-FFF2-40B4-BE49-F238E27FC236}">
                  <a16:creationId xmlns:a16="http://schemas.microsoft.com/office/drawing/2014/main" id="{19EC4541-7792-C26C-FA13-28FF81E0336A}"/>
                </a:ext>
              </a:extLst>
            </p:cNvPr>
            <p:cNvSpPr/>
            <p:nvPr/>
          </p:nvSpPr>
          <p:spPr>
            <a:xfrm>
              <a:off x="9105602" y="272773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14" name="Oval 1013">
              <a:extLst>
                <a:ext uri="{FF2B5EF4-FFF2-40B4-BE49-F238E27FC236}">
                  <a16:creationId xmlns:a16="http://schemas.microsoft.com/office/drawing/2014/main" id="{98D8B7E2-41BB-E330-1222-07055A8B15EE}"/>
                </a:ext>
              </a:extLst>
            </p:cNvPr>
            <p:cNvSpPr/>
            <p:nvPr/>
          </p:nvSpPr>
          <p:spPr>
            <a:xfrm>
              <a:off x="10458191" y="3451170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17" name="Oval 1016">
              <a:extLst>
                <a:ext uri="{FF2B5EF4-FFF2-40B4-BE49-F238E27FC236}">
                  <a16:creationId xmlns:a16="http://schemas.microsoft.com/office/drawing/2014/main" id="{0D2D8DBA-E451-ED1F-BF87-76F878AB2FE7}"/>
                </a:ext>
              </a:extLst>
            </p:cNvPr>
            <p:cNvSpPr/>
            <p:nvPr/>
          </p:nvSpPr>
          <p:spPr>
            <a:xfrm>
              <a:off x="8707604" y="423071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19" name="Oval 1018">
              <a:extLst>
                <a:ext uri="{FF2B5EF4-FFF2-40B4-BE49-F238E27FC236}">
                  <a16:creationId xmlns:a16="http://schemas.microsoft.com/office/drawing/2014/main" id="{90F9152D-77D9-EE56-1451-6AB470A5FFE4}"/>
                </a:ext>
              </a:extLst>
            </p:cNvPr>
            <p:cNvSpPr/>
            <p:nvPr/>
          </p:nvSpPr>
          <p:spPr>
            <a:xfrm>
              <a:off x="10358108" y="1719545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C913BAB1-43EA-FF78-D1B9-C34A24A9F4ED}"/>
                </a:ext>
              </a:extLst>
            </p:cNvPr>
            <p:cNvSpPr/>
            <p:nvPr/>
          </p:nvSpPr>
          <p:spPr>
            <a:xfrm>
              <a:off x="11048237" y="1213787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4092CAEF-37E6-1966-C6E9-7B42F8D0C55A}"/>
                </a:ext>
              </a:extLst>
            </p:cNvPr>
            <p:cNvSpPr/>
            <p:nvPr/>
          </p:nvSpPr>
          <p:spPr>
            <a:xfrm>
              <a:off x="10504461" y="3829200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B7543161-4099-9F9F-76FB-36B0132D263F}"/>
                </a:ext>
              </a:extLst>
            </p:cNvPr>
            <p:cNvSpPr/>
            <p:nvPr/>
          </p:nvSpPr>
          <p:spPr>
            <a:xfrm>
              <a:off x="9378321" y="1542139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305004DC-7C7B-C1B1-4137-EEC0B2E3F6FA}"/>
                </a:ext>
              </a:extLst>
            </p:cNvPr>
            <p:cNvSpPr/>
            <p:nvPr/>
          </p:nvSpPr>
          <p:spPr>
            <a:xfrm>
              <a:off x="10692661" y="958064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1DEC8ABE-C036-A4D1-386D-F7EE1FB19922}"/>
                </a:ext>
              </a:extLst>
            </p:cNvPr>
            <p:cNvSpPr/>
            <p:nvPr/>
          </p:nvSpPr>
          <p:spPr>
            <a:xfrm>
              <a:off x="7660007" y="190749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8CAC4E9F-8CEF-1BE9-0003-2B7A3DF73538}"/>
                </a:ext>
              </a:extLst>
            </p:cNvPr>
            <p:cNvSpPr/>
            <p:nvPr/>
          </p:nvSpPr>
          <p:spPr>
            <a:xfrm>
              <a:off x="8067005" y="339752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82A82FEE-793B-10D0-FAA9-AFD8E659765F}"/>
                </a:ext>
              </a:extLst>
            </p:cNvPr>
            <p:cNvSpPr/>
            <p:nvPr/>
          </p:nvSpPr>
          <p:spPr>
            <a:xfrm>
              <a:off x="11134544" y="423709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5019342F-3718-246A-2D38-E7E26A9129CA}"/>
                </a:ext>
              </a:extLst>
            </p:cNvPr>
            <p:cNvSpPr/>
            <p:nvPr/>
          </p:nvSpPr>
          <p:spPr>
            <a:xfrm>
              <a:off x="9754616" y="474870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814246CE-92DB-5877-9A02-1A9F28BC43D7}"/>
                </a:ext>
              </a:extLst>
            </p:cNvPr>
            <p:cNvSpPr/>
            <p:nvPr/>
          </p:nvSpPr>
          <p:spPr>
            <a:xfrm>
              <a:off x="10701828" y="2385342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517D5318-37DB-1069-588C-5DB04350F1D6}"/>
                </a:ext>
              </a:extLst>
            </p:cNvPr>
            <p:cNvSpPr/>
            <p:nvPr/>
          </p:nvSpPr>
          <p:spPr>
            <a:xfrm>
              <a:off x="7163074" y="138595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002402FF-EC66-1499-EC78-A000CA3E29D1}"/>
                </a:ext>
              </a:extLst>
            </p:cNvPr>
            <p:cNvSpPr/>
            <p:nvPr/>
          </p:nvSpPr>
          <p:spPr>
            <a:xfrm>
              <a:off x="7489646" y="416211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9B825F03-F5CB-DB75-A9B5-FB8B49439CE8}"/>
                </a:ext>
              </a:extLst>
            </p:cNvPr>
            <p:cNvSpPr/>
            <p:nvPr/>
          </p:nvSpPr>
          <p:spPr>
            <a:xfrm>
              <a:off x="9149025" y="116907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60C644BD-041E-7AB9-DF93-17CB6F8F7738}"/>
                </a:ext>
              </a:extLst>
            </p:cNvPr>
            <p:cNvSpPr/>
            <p:nvPr/>
          </p:nvSpPr>
          <p:spPr>
            <a:xfrm>
              <a:off x="9078381" y="2625011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59" name="Oval 1058">
              <a:extLst>
                <a:ext uri="{FF2B5EF4-FFF2-40B4-BE49-F238E27FC236}">
                  <a16:creationId xmlns:a16="http://schemas.microsoft.com/office/drawing/2014/main" id="{5FB9CACF-29FF-BEBF-B798-ED2D5E475A10}"/>
                </a:ext>
              </a:extLst>
            </p:cNvPr>
            <p:cNvSpPr/>
            <p:nvPr/>
          </p:nvSpPr>
          <p:spPr>
            <a:xfrm>
              <a:off x="8258818" y="438584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31E06C09-1232-7422-528E-B69C9F4A8282}"/>
                </a:ext>
              </a:extLst>
            </p:cNvPr>
            <p:cNvSpPr/>
            <p:nvPr/>
          </p:nvSpPr>
          <p:spPr>
            <a:xfrm>
              <a:off x="8134261" y="4734788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71" name="Oval 1070">
              <a:extLst>
                <a:ext uri="{FF2B5EF4-FFF2-40B4-BE49-F238E27FC236}">
                  <a16:creationId xmlns:a16="http://schemas.microsoft.com/office/drawing/2014/main" id="{E9B1D266-EAC3-EE88-B340-5DF18B2F395F}"/>
                </a:ext>
              </a:extLst>
            </p:cNvPr>
            <p:cNvSpPr/>
            <p:nvPr/>
          </p:nvSpPr>
          <p:spPr>
            <a:xfrm>
              <a:off x="10957440" y="405867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601E74CE-7B60-CBA6-1ABA-7B6FC4E6D62C}"/>
                </a:ext>
              </a:extLst>
            </p:cNvPr>
            <p:cNvSpPr/>
            <p:nvPr/>
          </p:nvSpPr>
          <p:spPr>
            <a:xfrm>
              <a:off x="10502453" y="1019000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2E1F0890-9EE6-B8F6-A34B-E7744C547047}"/>
                </a:ext>
              </a:extLst>
            </p:cNvPr>
            <p:cNvSpPr/>
            <p:nvPr/>
          </p:nvSpPr>
          <p:spPr>
            <a:xfrm>
              <a:off x="7047011" y="464076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81" name="Oval 1080">
              <a:extLst>
                <a:ext uri="{FF2B5EF4-FFF2-40B4-BE49-F238E27FC236}">
                  <a16:creationId xmlns:a16="http://schemas.microsoft.com/office/drawing/2014/main" id="{6A1F12AE-BA70-ECE7-4559-A99BB3E42B95}"/>
                </a:ext>
              </a:extLst>
            </p:cNvPr>
            <p:cNvSpPr/>
            <p:nvPr/>
          </p:nvSpPr>
          <p:spPr>
            <a:xfrm>
              <a:off x="7117608" y="465034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17EE6A15-A2E2-2489-CF88-0396BB62BAEA}"/>
                </a:ext>
              </a:extLst>
            </p:cNvPr>
            <p:cNvSpPr/>
            <p:nvPr/>
          </p:nvSpPr>
          <p:spPr>
            <a:xfrm>
              <a:off x="10983612" y="2104776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9CF40ECD-FF80-31D7-0584-273411037779}"/>
                </a:ext>
              </a:extLst>
            </p:cNvPr>
            <p:cNvSpPr/>
            <p:nvPr/>
          </p:nvSpPr>
          <p:spPr>
            <a:xfrm>
              <a:off x="9200932" y="475306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B849F72D-D69D-4738-7575-FCF50E74CE4B}"/>
                </a:ext>
              </a:extLst>
            </p:cNvPr>
            <p:cNvSpPr/>
            <p:nvPr/>
          </p:nvSpPr>
          <p:spPr>
            <a:xfrm>
              <a:off x="10707199" y="399648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70684C40-90AA-B4C0-8A6A-3237551C067A}"/>
                </a:ext>
              </a:extLst>
            </p:cNvPr>
            <p:cNvSpPr/>
            <p:nvPr/>
          </p:nvSpPr>
          <p:spPr>
            <a:xfrm>
              <a:off x="11212039" y="1982570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D8C0E70C-5617-4D51-BA61-9D549F7D3F5F}"/>
                </a:ext>
              </a:extLst>
            </p:cNvPr>
            <p:cNvSpPr/>
            <p:nvPr/>
          </p:nvSpPr>
          <p:spPr>
            <a:xfrm>
              <a:off x="9864752" y="1139855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C3C9620B-08F0-80DA-A4CC-899E85045734}"/>
                </a:ext>
              </a:extLst>
            </p:cNvPr>
            <p:cNvSpPr/>
            <p:nvPr/>
          </p:nvSpPr>
          <p:spPr>
            <a:xfrm>
              <a:off x="10830885" y="442338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52" name="Oval 2951">
              <a:extLst>
                <a:ext uri="{FF2B5EF4-FFF2-40B4-BE49-F238E27FC236}">
                  <a16:creationId xmlns:a16="http://schemas.microsoft.com/office/drawing/2014/main" id="{EE0790B2-CB01-BC62-6DB9-D3C0E3D7CDD3}"/>
                </a:ext>
              </a:extLst>
            </p:cNvPr>
            <p:cNvSpPr/>
            <p:nvPr/>
          </p:nvSpPr>
          <p:spPr>
            <a:xfrm>
              <a:off x="10358223" y="2157521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53" name="Oval 2952">
              <a:extLst>
                <a:ext uri="{FF2B5EF4-FFF2-40B4-BE49-F238E27FC236}">
                  <a16:creationId xmlns:a16="http://schemas.microsoft.com/office/drawing/2014/main" id="{0A2D8AD6-9DB0-1FA4-367C-BB9634BA01D3}"/>
                </a:ext>
              </a:extLst>
            </p:cNvPr>
            <p:cNvSpPr/>
            <p:nvPr/>
          </p:nvSpPr>
          <p:spPr>
            <a:xfrm>
              <a:off x="6915859" y="103975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54" name="Oval 2953">
              <a:extLst>
                <a:ext uri="{FF2B5EF4-FFF2-40B4-BE49-F238E27FC236}">
                  <a16:creationId xmlns:a16="http://schemas.microsoft.com/office/drawing/2014/main" id="{AE08F9CA-C13B-54B2-4AE0-8C9B7A120FF9}"/>
                </a:ext>
              </a:extLst>
            </p:cNvPr>
            <p:cNvSpPr/>
            <p:nvPr/>
          </p:nvSpPr>
          <p:spPr>
            <a:xfrm>
              <a:off x="8165134" y="316441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55" name="Oval 2954">
              <a:extLst>
                <a:ext uri="{FF2B5EF4-FFF2-40B4-BE49-F238E27FC236}">
                  <a16:creationId xmlns:a16="http://schemas.microsoft.com/office/drawing/2014/main" id="{34F9D818-4E30-E6D9-ED83-F9AC23BCE970}"/>
                </a:ext>
              </a:extLst>
            </p:cNvPr>
            <p:cNvSpPr/>
            <p:nvPr/>
          </p:nvSpPr>
          <p:spPr>
            <a:xfrm>
              <a:off x="9119181" y="2934990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56" name="Oval 2955">
              <a:extLst>
                <a:ext uri="{FF2B5EF4-FFF2-40B4-BE49-F238E27FC236}">
                  <a16:creationId xmlns:a16="http://schemas.microsoft.com/office/drawing/2014/main" id="{C0C36D4B-FB5D-0A50-6435-6090497FDF9D}"/>
                </a:ext>
              </a:extLst>
            </p:cNvPr>
            <p:cNvSpPr/>
            <p:nvPr/>
          </p:nvSpPr>
          <p:spPr>
            <a:xfrm>
              <a:off x="10305897" y="2693283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57" name="Oval 2956">
              <a:extLst>
                <a:ext uri="{FF2B5EF4-FFF2-40B4-BE49-F238E27FC236}">
                  <a16:creationId xmlns:a16="http://schemas.microsoft.com/office/drawing/2014/main" id="{4DA56070-198F-A713-D256-09AFAE6449C8}"/>
                </a:ext>
              </a:extLst>
            </p:cNvPr>
            <p:cNvSpPr/>
            <p:nvPr/>
          </p:nvSpPr>
          <p:spPr>
            <a:xfrm>
              <a:off x="9383676" y="440462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58" name="Oval 2957">
              <a:extLst>
                <a:ext uri="{FF2B5EF4-FFF2-40B4-BE49-F238E27FC236}">
                  <a16:creationId xmlns:a16="http://schemas.microsoft.com/office/drawing/2014/main" id="{B88F0F8C-FAE2-A42B-A0EC-214C3EF02877}"/>
                </a:ext>
              </a:extLst>
            </p:cNvPr>
            <p:cNvSpPr/>
            <p:nvPr/>
          </p:nvSpPr>
          <p:spPr>
            <a:xfrm>
              <a:off x="8192222" y="106201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59" name="Oval 2958">
              <a:extLst>
                <a:ext uri="{FF2B5EF4-FFF2-40B4-BE49-F238E27FC236}">
                  <a16:creationId xmlns:a16="http://schemas.microsoft.com/office/drawing/2014/main" id="{FCE5103F-C88F-BE55-8F16-0911EA107D6A}"/>
                </a:ext>
              </a:extLst>
            </p:cNvPr>
            <p:cNvSpPr/>
            <p:nvPr/>
          </p:nvSpPr>
          <p:spPr>
            <a:xfrm>
              <a:off x="10969385" y="2675147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60" name="Oval 2959">
              <a:extLst>
                <a:ext uri="{FF2B5EF4-FFF2-40B4-BE49-F238E27FC236}">
                  <a16:creationId xmlns:a16="http://schemas.microsoft.com/office/drawing/2014/main" id="{50F9D8D7-A946-4C48-DDC3-8DF94EB29139}"/>
                </a:ext>
              </a:extLst>
            </p:cNvPr>
            <p:cNvSpPr/>
            <p:nvPr/>
          </p:nvSpPr>
          <p:spPr>
            <a:xfrm>
              <a:off x="7811427" y="361988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61" name="Oval 2960">
              <a:extLst>
                <a:ext uri="{FF2B5EF4-FFF2-40B4-BE49-F238E27FC236}">
                  <a16:creationId xmlns:a16="http://schemas.microsoft.com/office/drawing/2014/main" id="{5640C3C8-4EF1-324B-EADF-72D8E207BBC7}"/>
                </a:ext>
              </a:extLst>
            </p:cNvPr>
            <p:cNvSpPr/>
            <p:nvPr/>
          </p:nvSpPr>
          <p:spPr>
            <a:xfrm>
              <a:off x="8792801" y="358479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62" name="Oval 2961">
              <a:extLst>
                <a:ext uri="{FF2B5EF4-FFF2-40B4-BE49-F238E27FC236}">
                  <a16:creationId xmlns:a16="http://schemas.microsoft.com/office/drawing/2014/main" id="{FCBFF2ED-D792-3A36-AAC9-7B6F0DE91635}"/>
                </a:ext>
              </a:extLst>
            </p:cNvPr>
            <p:cNvSpPr/>
            <p:nvPr/>
          </p:nvSpPr>
          <p:spPr>
            <a:xfrm>
              <a:off x="7060615" y="220030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63" name="Oval 2962">
              <a:extLst>
                <a:ext uri="{FF2B5EF4-FFF2-40B4-BE49-F238E27FC236}">
                  <a16:creationId xmlns:a16="http://schemas.microsoft.com/office/drawing/2014/main" id="{E0B48759-AFE5-76F1-7B3A-F8AF9C1F2649}"/>
                </a:ext>
              </a:extLst>
            </p:cNvPr>
            <p:cNvSpPr/>
            <p:nvPr/>
          </p:nvSpPr>
          <p:spPr>
            <a:xfrm>
              <a:off x="8019383" y="334864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64" name="Oval 2963">
              <a:extLst>
                <a:ext uri="{FF2B5EF4-FFF2-40B4-BE49-F238E27FC236}">
                  <a16:creationId xmlns:a16="http://schemas.microsoft.com/office/drawing/2014/main" id="{EA95D87B-9AFF-70EC-6380-7FB65F6C996A}"/>
                </a:ext>
              </a:extLst>
            </p:cNvPr>
            <p:cNvSpPr/>
            <p:nvPr/>
          </p:nvSpPr>
          <p:spPr>
            <a:xfrm>
              <a:off x="10643456" y="454539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65" name="Oval 2964">
              <a:extLst>
                <a:ext uri="{FF2B5EF4-FFF2-40B4-BE49-F238E27FC236}">
                  <a16:creationId xmlns:a16="http://schemas.microsoft.com/office/drawing/2014/main" id="{91DCCD0A-B96D-585B-731F-ABE6DD1119C4}"/>
                </a:ext>
              </a:extLst>
            </p:cNvPr>
            <p:cNvSpPr/>
            <p:nvPr/>
          </p:nvSpPr>
          <p:spPr>
            <a:xfrm>
              <a:off x="7661702" y="114075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66" name="Oval 2965">
              <a:extLst>
                <a:ext uri="{FF2B5EF4-FFF2-40B4-BE49-F238E27FC236}">
                  <a16:creationId xmlns:a16="http://schemas.microsoft.com/office/drawing/2014/main" id="{17C31428-D650-E88D-2ED6-BBFC4372F4A7}"/>
                </a:ext>
              </a:extLst>
            </p:cNvPr>
            <p:cNvSpPr/>
            <p:nvPr/>
          </p:nvSpPr>
          <p:spPr>
            <a:xfrm>
              <a:off x="8513624" y="199587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67" name="Oval 2966">
              <a:extLst>
                <a:ext uri="{FF2B5EF4-FFF2-40B4-BE49-F238E27FC236}">
                  <a16:creationId xmlns:a16="http://schemas.microsoft.com/office/drawing/2014/main" id="{A9F7FA52-3A17-7C7E-FD34-6C61896269A9}"/>
                </a:ext>
              </a:extLst>
            </p:cNvPr>
            <p:cNvSpPr/>
            <p:nvPr/>
          </p:nvSpPr>
          <p:spPr>
            <a:xfrm>
              <a:off x="7783217" y="305176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68" name="Oval 2967">
              <a:extLst>
                <a:ext uri="{FF2B5EF4-FFF2-40B4-BE49-F238E27FC236}">
                  <a16:creationId xmlns:a16="http://schemas.microsoft.com/office/drawing/2014/main" id="{9ADBA9B6-2D92-42C6-CC80-6D8F1C80181E}"/>
                </a:ext>
              </a:extLst>
            </p:cNvPr>
            <p:cNvSpPr/>
            <p:nvPr/>
          </p:nvSpPr>
          <p:spPr>
            <a:xfrm>
              <a:off x="9198329" y="243103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69" name="Oval 2968">
              <a:extLst>
                <a:ext uri="{FF2B5EF4-FFF2-40B4-BE49-F238E27FC236}">
                  <a16:creationId xmlns:a16="http://schemas.microsoft.com/office/drawing/2014/main" id="{C5BCE8DA-4D67-7FDC-1C43-C9EEF076650F}"/>
                </a:ext>
              </a:extLst>
            </p:cNvPr>
            <p:cNvSpPr/>
            <p:nvPr/>
          </p:nvSpPr>
          <p:spPr>
            <a:xfrm>
              <a:off x="8693488" y="217578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70" name="Oval 2969">
              <a:extLst>
                <a:ext uri="{FF2B5EF4-FFF2-40B4-BE49-F238E27FC236}">
                  <a16:creationId xmlns:a16="http://schemas.microsoft.com/office/drawing/2014/main" id="{0887ED96-D0E9-1620-37EF-AFFE0F70E9A9}"/>
                </a:ext>
              </a:extLst>
            </p:cNvPr>
            <p:cNvSpPr/>
            <p:nvPr/>
          </p:nvSpPr>
          <p:spPr>
            <a:xfrm>
              <a:off x="10806586" y="2238052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71" name="Oval 2970">
              <a:extLst>
                <a:ext uri="{FF2B5EF4-FFF2-40B4-BE49-F238E27FC236}">
                  <a16:creationId xmlns:a16="http://schemas.microsoft.com/office/drawing/2014/main" id="{0F31B797-440D-725B-C175-3B24C91B5E51}"/>
                </a:ext>
              </a:extLst>
            </p:cNvPr>
            <p:cNvSpPr/>
            <p:nvPr/>
          </p:nvSpPr>
          <p:spPr>
            <a:xfrm>
              <a:off x="9158401" y="3078731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72" name="Oval 2971">
              <a:extLst>
                <a:ext uri="{FF2B5EF4-FFF2-40B4-BE49-F238E27FC236}">
                  <a16:creationId xmlns:a16="http://schemas.microsoft.com/office/drawing/2014/main" id="{DBA7320C-59FE-42BB-6199-7C349F6D75B9}"/>
                </a:ext>
              </a:extLst>
            </p:cNvPr>
            <p:cNvSpPr/>
            <p:nvPr/>
          </p:nvSpPr>
          <p:spPr>
            <a:xfrm>
              <a:off x="6948545" y="2659468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73" name="Oval 2972">
              <a:extLst>
                <a:ext uri="{FF2B5EF4-FFF2-40B4-BE49-F238E27FC236}">
                  <a16:creationId xmlns:a16="http://schemas.microsoft.com/office/drawing/2014/main" id="{1D1A387A-02FF-DDE5-E77D-D5F457A4EB40}"/>
                </a:ext>
              </a:extLst>
            </p:cNvPr>
            <p:cNvSpPr/>
            <p:nvPr/>
          </p:nvSpPr>
          <p:spPr>
            <a:xfrm>
              <a:off x="7751142" y="476185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74" name="Oval 2973">
              <a:extLst>
                <a:ext uri="{FF2B5EF4-FFF2-40B4-BE49-F238E27FC236}">
                  <a16:creationId xmlns:a16="http://schemas.microsoft.com/office/drawing/2014/main" id="{7AF26BDA-6055-97F3-EFB4-91212852B90F}"/>
                </a:ext>
              </a:extLst>
            </p:cNvPr>
            <p:cNvSpPr/>
            <p:nvPr/>
          </p:nvSpPr>
          <p:spPr>
            <a:xfrm>
              <a:off x="8380986" y="211560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75" name="Oval 2974">
              <a:extLst>
                <a:ext uri="{FF2B5EF4-FFF2-40B4-BE49-F238E27FC236}">
                  <a16:creationId xmlns:a16="http://schemas.microsoft.com/office/drawing/2014/main" id="{9A2F8951-79FE-6983-2617-BCCAF56D622C}"/>
                </a:ext>
              </a:extLst>
            </p:cNvPr>
            <p:cNvSpPr/>
            <p:nvPr/>
          </p:nvSpPr>
          <p:spPr>
            <a:xfrm>
              <a:off x="9331059" y="453501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76" name="Oval 2975">
              <a:extLst>
                <a:ext uri="{FF2B5EF4-FFF2-40B4-BE49-F238E27FC236}">
                  <a16:creationId xmlns:a16="http://schemas.microsoft.com/office/drawing/2014/main" id="{452B4A5B-7F77-740A-E7CF-EA18C7E61E23}"/>
                </a:ext>
              </a:extLst>
            </p:cNvPr>
            <p:cNvSpPr/>
            <p:nvPr/>
          </p:nvSpPr>
          <p:spPr>
            <a:xfrm>
              <a:off x="9911741" y="2718634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77" name="Oval 2976">
              <a:extLst>
                <a:ext uri="{FF2B5EF4-FFF2-40B4-BE49-F238E27FC236}">
                  <a16:creationId xmlns:a16="http://schemas.microsoft.com/office/drawing/2014/main" id="{4F819770-0CFD-7FCE-D752-5EB7C884F238}"/>
                </a:ext>
              </a:extLst>
            </p:cNvPr>
            <p:cNvSpPr/>
            <p:nvPr/>
          </p:nvSpPr>
          <p:spPr>
            <a:xfrm>
              <a:off x="10914334" y="105971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78" name="Oval 2977">
              <a:extLst>
                <a:ext uri="{FF2B5EF4-FFF2-40B4-BE49-F238E27FC236}">
                  <a16:creationId xmlns:a16="http://schemas.microsoft.com/office/drawing/2014/main" id="{72ABFDB5-9AC5-1ADB-E03D-713298F1A0CE}"/>
                </a:ext>
              </a:extLst>
            </p:cNvPr>
            <p:cNvSpPr/>
            <p:nvPr/>
          </p:nvSpPr>
          <p:spPr>
            <a:xfrm>
              <a:off x="8056287" y="374772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79" name="Oval 2978">
              <a:extLst>
                <a:ext uri="{FF2B5EF4-FFF2-40B4-BE49-F238E27FC236}">
                  <a16:creationId xmlns:a16="http://schemas.microsoft.com/office/drawing/2014/main" id="{1C73A3B9-A8AD-01A8-A514-6A76C3D71004}"/>
                </a:ext>
              </a:extLst>
            </p:cNvPr>
            <p:cNvSpPr/>
            <p:nvPr/>
          </p:nvSpPr>
          <p:spPr>
            <a:xfrm>
              <a:off x="9190636" y="93190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80" name="Oval 2979">
              <a:extLst>
                <a:ext uri="{FF2B5EF4-FFF2-40B4-BE49-F238E27FC236}">
                  <a16:creationId xmlns:a16="http://schemas.microsoft.com/office/drawing/2014/main" id="{EE0922D7-0EBA-731D-E2DD-10720ECF3D81}"/>
                </a:ext>
              </a:extLst>
            </p:cNvPr>
            <p:cNvSpPr/>
            <p:nvPr/>
          </p:nvSpPr>
          <p:spPr>
            <a:xfrm>
              <a:off x="8317761" y="136350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81" name="Oval 2980">
              <a:extLst>
                <a:ext uri="{FF2B5EF4-FFF2-40B4-BE49-F238E27FC236}">
                  <a16:creationId xmlns:a16="http://schemas.microsoft.com/office/drawing/2014/main" id="{37E6424D-E21A-9D7B-1DCE-0B3B3170A85E}"/>
                </a:ext>
              </a:extLst>
            </p:cNvPr>
            <p:cNvSpPr/>
            <p:nvPr/>
          </p:nvSpPr>
          <p:spPr>
            <a:xfrm>
              <a:off x="9830029" y="304631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82" name="Oval 2981">
              <a:extLst>
                <a:ext uri="{FF2B5EF4-FFF2-40B4-BE49-F238E27FC236}">
                  <a16:creationId xmlns:a16="http://schemas.microsoft.com/office/drawing/2014/main" id="{69F9F958-3A43-6F40-56A8-C300E2AC87DA}"/>
                </a:ext>
              </a:extLst>
            </p:cNvPr>
            <p:cNvSpPr/>
            <p:nvPr/>
          </p:nvSpPr>
          <p:spPr>
            <a:xfrm>
              <a:off x="7524123" y="164099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83" name="Oval 2982">
              <a:extLst>
                <a:ext uri="{FF2B5EF4-FFF2-40B4-BE49-F238E27FC236}">
                  <a16:creationId xmlns:a16="http://schemas.microsoft.com/office/drawing/2014/main" id="{C24D29A1-AE42-1547-59FB-9A17B241C2AF}"/>
                </a:ext>
              </a:extLst>
            </p:cNvPr>
            <p:cNvSpPr/>
            <p:nvPr/>
          </p:nvSpPr>
          <p:spPr>
            <a:xfrm>
              <a:off x="10640054" y="320832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84" name="Oval 2983">
              <a:extLst>
                <a:ext uri="{FF2B5EF4-FFF2-40B4-BE49-F238E27FC236}">
                  <a16:creationId xmlns:a16="http://schemas.microsoft.com/office/drawing/2014/main" id="{256190F3-0709-ED3D-6F8F-AC1A11E3F571}"/>
                </a:ext>
              </a:extLst>
            </p:cNvPr>
            <p:cNvSpPr/>
            <p:nvPr/>
          </p:nvSpPr>
          <p:spPr>
            <a:xfrm>
              <a:off x="9383237" y="422137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85" name="Oval 2984">
              <a:extLst>
                <a:ext uri="{FF2B5EF4-FFF2-40B4-BE49-F238E27FC236}">
                  <a16:creationId xmlns:a16="http://schemas.microsoft.com/office/drawing/2014/main" id="{049EC358-47A4-4055-7315-6A646C04B3BA}"/>
                </a:ext>
              </a:extLst>
            </p:cNvPr>
            <p:cNvSpPr/>
            <p:nvPr/>
          </p:nvSpPr>
          <p:spPr>
            <a:xfrm>
              <a:off x="8265535" y="441728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86" name="Oval 2985">
              <a:extLst>
                <a:ext uri="{FF2B5EF4-FFF2-40B4-BE49-F238E27FC236}">
                  <a16:creationId xmlns:a16="http://schemas.microsoft.com/office/drawing/2014/main" id="{9DFAFB65-2961-1D02-A5CA-690E54F41D97}"/>
                </a:ext>
              </a:extLst>
            </p:cNvPr>
            <p:cNvSpPr/>
            <p:nvPr/>
          </p:nvSpPr>
          <p:spPr>
            <a:xfrm>
              <a:off x="8138323" y="3070884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87" name="Oval 2986">
              <a:extLst>
                <a:ext uri="{FF2B5EF4-FFF2-40B4-BE49-F238E27FC236}">
                  <a16:creationId xmlns:a16="http://schemas.microsoft.com/office/drawing/2014/main" id="{27A39B77-B480-B07B-899D-F002E0AE3846}"/>
                </a:ext>
              </a:extLst>
            </p:cNvPr>
            <p:cNvSpPr/>
            <p:nvPr/>
          </p:nvSpPr>
          <p:spPr>
            <a:xfrm>
              <a:off x="7853551" y="415086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88" name="Oval 2987">
              <a:extLst>
                <a:ext uri="{FF2B5EF4-FFF2-40B4-BE49-F238E27FC236}">
                  <a16:creationId xmlns:a16="http://schemas.microsoft.com/office/drawing/2014/main" id="{3B8AB290-FB4E-E3A5-A842-6C3B9B9FA4C3}"/>
                </a:ext>
              </a:extLst>
            </p:cNvPr>
            <p:cNvSpPr/>
            <p:nvPr/>
          </p:nvSpPr>
          <p:spPr>
            <a:xfrm>
              <a:off x="7281258" y="305843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89" name="Oval 2988">
              <a:extLst>
                <a:ext uri="{FF2B5EF4-FFF2-40B4-BE49-F238E27FC236}">
                  <a16:creationId xmlns:a16="http://schemas.microsoft.com/office/drawing/2014/main" id="{252367EB-F1C5-A2C6-1E16-02F4B4B4934F}"/>
                </a:ext>
              </a:extLst>
            </p:cNvPr>
            <p:cNvSpPr/>
            <p:nvPr/>
          </p:nvSpPr>
          <p:spPr>
            <a:xfrm>
              <a:off x="9748236" y="2505709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90" name="Oval 2989">
              <a:extLst>
                <a:ext uri="{FF2B5EF4-FFF2-40B4-BE49-F238E27FC236}">
                  <a16:creationId xmlns:a16="http://schemas.microsoft.com/office/drawing/2014/main" id="{AA51682F-2C38-1411-2A8F-D7826775C2C0}"/>
                </a:ext>
              </a:extLst>
            </p:cNvPr>
            <p:cNvSpPr/>
            <p:nvPr/>
          </p:nvSpPr>
          <p:spPr>
            <a:xfrm>
              <a:off x="9313085" y="2540287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91" name="Oval 2990">
              <a:extLst>
                <a:ext uri="{FF2B5EF4-FFF2-40B4-BE49-F238E27FC236}">
                  <a16:creationId xmlns:a16="http://schemas.microsoft.com/office/drawing/2014/main" id="{7C71D1A9-14C6-F955-F075-F6334D014490}"/>
                </a:ext>
              </a:extLst>
            </p:cNvPr>
            <p:cNvSpPr/>
            <p:nvPr/>
          </p:nvSpPr>
          <p:spPr>
            <a:xfrm>
              <a:off x="8313944" y="3800420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92" name="Oval 2991">
              <a:extLst>
                <a:ext uri="{FF2B5EF4-FFF2-40B4-BE49-F238E27FC236}">
                  <a16:creationId xmlns:a16="http://schemas.microsoft.com/office/drawing/2014/main" id="{89D58595-8743-818B-AB0C-4FFE436D9402}"/>
                </a:ext>
              </a:extLst>
            </p:cNvPr>
            <p:cNvSpPr/>
            <p:nvPr/>
          </p:nvSpPr>
          <p:spPr>
            <a:xfrm>
              <a:off x="8227601" y="205169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93" name="Oval 2992">
              <a:extLst>
                <a:ext uri="{FF2B5EF4-FFF2-40B4-BE49-F238E27FC236}">
                  <a16:creationId xmlns:a16="http://schemas.microsoft.com/office/drawing/2014/main" id="{2F3F8D76-8A4A-E1DC-760A-519798F33B69}"/>
                </a:ext>
              </a:extLst>
            </p:cNvPr>
            <p:cNvSpPr/>
            <p:nvPr/>
          </p:nvSpPr>
          <p:spPr>
            <a:xfrm>
              <a:off x="7251321" y="86396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94" name="Oval 2993">
              <a:extLst>
                <a:ext uri="{FF2B5EF4-FFF2-40B4-BE49-F238E27FC236}">
                  <a16:creationId xmlns:a16="http://schemas.microsoft.com/office/drawing/2014/main" id="{2D3E1140-C799-0750-9DF5-A48252E7D110}"/>
                </a:ext>
              </a:extLst>
            </p:cNvPr>
            <p:cNvSpPr/>
            <p:nvPr/>
          </p:nvSpPr>
          <p:spPr>
            <a:xfrm>
              <a:off x="9555681" y="448815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95" name="Oval 2994">
              <a:extLst>
                <a:ext uri="{FF2B5EF4-FFF2-40B4-BE49-F238E27FC236}">
                  <a16:creationId xmlns:a16="http://schemas.microsoft.com/office/drawing/2014/main" id="{2E89FBBA-9373-77D5-2A7E-D4B8BF8111D9}"/>
                </a:ext>
              </a:extLst>
            </p:cNvPr>
            <p:cNvSpPr/>
            <p:nvPr/>
          </p:nvSpPr>
          <p:spPr>
            <a:xfrm>
              <a:off x="9935682" y="476992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96" name="Oval 2995">
              <a:extLst>
                <a:ext uri="{FF2B5EF4-FFF2-40B4-BE49-F238E27FC236}">
                  <a16:creationId xmlns:a16="http://schemas.microsoft.com/office/drawing/2014/main" id="{B1F929AC-AC2B-E48D-1719-DECDD7D1CEE5}"/>
                </a:ext>
              </a:extLst>
            </p:cNvPr>
            <p:cNvSpPr/>
            <p:nvPr/>
          </p:nvSpPr>
          <p:spPr>
            <a:xfrm>
              <a:off x="7584845" y="150657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97" name="Oval 2996">
              <a:extLst>
                <a:ext uri="{FF2B5EF4-FFF2-40B4-BE49-F238E27FC236}">
                  <a16:creationId xmlns:a16="http://schemas.microsoft.com/office/drawing/2014/main" id="{02DAECE1-C235-199C-9CFA-7E0B24E8BD60}"/>
                </a:ext>
              </a:extLst>
            </p:cNvPr>
            <p:cNvSpPr/>
            <p:nvPr/>
          </p:nvSpPr>
          <p:spPr>
            <a:xfrm>
              <a:off x="8943710" y="390646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98" name="Oval 2997">
              <a:extLst>
                <a:ext uri="{FF2B5EF4-FFF2-40B4-BE49-F238E27FC236}">
                  <a16:creationId xmlns:a16="http://schemas.microsoft.com/office/drawing/2014/main" id="{AB962CA0-9A58-3864-B7E1-9FEBB28C792D}"/>
                </a:ext>
              </a:extLst>
            </p:cNvPr>
            <p:cNvSpPr/>
            <p:nvPr/>
          </p:nvSpPr>
          <p:spPr>
            <a:xfrm>
              <a:off x="9013027" y="137315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99" name="Oval 2998">
              <a:extLst>
                <a:ext uri="{FF2B5EF4-FFF2-40B4-BE49-F238E27FC236}">
                  <a16:creationId xmlns:a16="http://schemas.microsoft.com/office/drawing/2014/main" id="{1944CA4B-8228-3B3E-5E2E-6F4846E54AF4}"/>
                </a:ext>
              </a:extLst>
            </p:cNvPr>
            <p:cNvSpPr/>
            <p:nvPr/>
          </p:nvSpPr>
          <p:spPr>
            <a:xfrm>
              <a:off x="9903906" y="308017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00" name="Oval 2999">
              <a:extLst>
                <a:ext uri="{FF2B5EF4-FFF2-40B4-BE49-F238E27FC236}">
                  <a16:creationId xmlns:a16="http://schemas.microsoft.com/office/drawing/2014/main" id="{0703A5F7-7D63-2C96-F274-EBF9C8E0C20A}"/>
                </a:ext>
              </a:extLst>
            </p:cNvPr>
            <p:cNvSpPr/>
            <p:nvPr/>
          </p:nvSpPr>
          <p:spPr>
            <a:xfrm>
              <a:off x="9865066" y="2768112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01" name="Oval 3000">
              <a:extLst>
                <a:ext uri="{FF2B5EF4-FFF2-40B4-BE49-F238E27FC236}">
                  <a16:creationId xmlns:a16="http://schemas.microsoft.com/office/drawing/2014/main" id="{D024CFEA-9A4D-9431-6990-52F5CC2E4B2D}"/>
                </a:ext>
              </a:extLst>
            </p:cNvPr>
            <p:cNvSpPr/>
            <p:nvPr/>
          </p:nvSpPr>
          <p:spPr>
            <a:xfrm>
              <a:off x="9102338" y="162960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02" name="Oval 3001">
              <a:extLst>
                <a:ext uri="{FF2B5EF4-FFF2-40B4-BE49-F238E27FC236}">
                  <a16:creationId xmlns:a16="http://schemas.microsoft.com/office/drawing/2014/main" id="{B38E20A5-19A8-BEA8-11C0-6013F3CA498E}"/>
                </a:ext>
              </a:extLst>
            </p:cNvPr>
            <p:cNvSpPr/>
            <p:nvPr/>
          </p:nvSpPr>
          <p:spPr>
            <a:xfrm>
              <a:off x="8705727" y="391424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03" name="Oval 3002">
              <a:extLst>
                <a:ext uri="{FF2B5EF4-FFF2-40B4-BE49-F238E27FC236}">
                  <a16:creationId xmlns:a16="http://schemas.microsoft.com/office/drawing/2014/main" id="{B264410E-75EC-3E23-8E6A-95F54BC7E0AD}"/>
                </a:ext>
              </a:extLst>
            </p:cNvPr>
            <p:cNvSpPr/>
            <p:nvPr/>
          </p:nvSpPr>
          <p:spPr>
            <a:xfrm>
              <a:off x="10473075" y="445010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04" name="Oval 3003">
              <a:extLst>
                <a:ext uri="{FF2B5EF4-FFF2-40B4-BE49-F238E27FC236}">
                  <a16:creationId xmlns:a16="http://schemas.microsoft.com/office/drawing/2014/main" id="{BEB7F8C9-D81F-FB16-3DA2-940239C92B02}"/>
                </a:ext>
              </a:extLst>
            </p:cNvPr>
            <p:cNvSpPr/>
            <p:nvPr/>
          </p:nvSpPr>
          <p:spPr>
            <a:xfrm>
              <a:off x="11012777" y="2041919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05" name="Oval 3004">
              <a:extLst>
                <a:ext uri="{FF2B5EF4-FFF2-40B4-BE49-F238E27FC236}">
                  <a16:creationId xmlns:a16="http://schemas.microsoft.com/office/drawing/2014/main" id="{D6917305-15B9-823C-99B4-04BA9A8E9FF9}"/>
                </a:ext>
              </a:extLst>
            </p:cNvPr>
            <p:cNvSpPr/>
            <p:nvPr/>
          </p:nvSpPr>
          <p:spPr>
            <a:xfrm>
              <a:off x="9956617" y="2108221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06" name="Oval 3005">
              <a:extLst>
                <a:ext uri="{FF2B5EF4-FFF2-40B4-BE49-F238E27FC236}">
                  <a16:creationId xmlns:a16="http://schemas.microsoft.com/office/drawing/2014/main" id="{CD3578B7-7E6D-DD1F-6CF6-4121141D4E2A}"/>
                </a:ext>
              </a:extLst>
            </p:cNvPr>
            <p:cNvSpPr/>
            <p:nvPr/>
          </p:nvSpPr>
          <p:spPr>
            <a:xfrm>
              <a:off x="7419545" y="338509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07" name="Oval 3006">
              <a:extLst>
                <a:ext uri="{FF2B5EF4-FFF2-40B4-BE49-F238E27FC236}">
                  <a16:creationId xmlns:a16="http://schemas.microsoft.com/office/drawing/2014/main" id="{DF42310F-B98F-EB9E-BB2C-E68323FD1BD6}"/>
                </a:ext>
              </a:extLst>
            </p:cNvPr>
            <p:cNvSpPr/>
            <p:nvPr/>
          </p:nvSpPr>
          <p:spPr>
            <a:xfrm>
              <a:off x="11131202" y="444330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08" name="Oval 3007">
              <a:extLst>
                <a:ext uri="{FF2B5EF4-FFF2-40B4-BE49-F238E27FC236}">
                  <a16:creationId xmlns:a16="http://schemas.microsoft.com/office/drawing/2014/main" id="{E242C581-9607-1CE2-C3AA-CCCD081109B3}"/>
                </a:ext>
              </a:extLst>
            </p:cNvPr>
            <p:cNvSpPr/>
            <p:nvPr/>
          </p:nvSpPr>
          <p:spPr>
            <a:xfrm>
              <a:off x="7389115" y="253115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09" name="Oval 3008">
              <a:extLst>
                <a:ext uri="{FF2B5EF4-FFF2-40B4-BE49-F238E27FC236}">
                  <a16:creationId xmlns:a16="http://schemas.microsoft.com/office/drawing/2014/main" id="{79AFFF4C-7ADC-637D-D1A9-CFEEF895B4A5}"/>
                </a:ext>
              </a:extLst>
            </p:cNvPr>
            <p:cNvSpPr/>
            <p:nvPr/>
          </p:nvSpPr>
          <p:spPr>
            <a:xfrm>
              <a:off x="8057094" y="1492151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10" name="Oval 3009">
              <a:extLst>
                <a:ext uri="{FF2B5EF4-FFF2-40B4-BE49-F238E27FC236}">
                  <a16:creationId xmlns:a16="http://schemas.microsoft.com/office/drawing/2014/main" id="{EE0DDCEA-9B11-0972-3A2D-6E72A4048506}"/>
                </a:ext>
              </a:extLst>
            </p:cNvPr>
            <p:cNvSpPr/>
            <p:nvPr/>
          </p:nvSpPr>
          <p:spPr>
            <a:xfrm>
              <a:off x="7694575" y="339516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11" name="Oval 3010">
              <a:extLst>
                <a:ext uri="{FF2B5EF4-FFF2-40B4-BE49-F238E27FC236}">
                  <a16:creationId xmlns:a16="http://schemas.microsoft.com/office/drawing/2014/main" id="{AFE41C4A-6E38-6317-4CF0-4B8E349E0A34}"/>
                </a:ext>
              </a:extLst>
            </p:cNvPr>
            <p:cNvSpPr/>
            <p:nvPr/>
          </p:nvSpPr>
          <p:spPr>
            <a:xfrm>
              <a:off x="7837534" y="270769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12" name="Oval 3011">
              <a:extLst>
                <a:ext uri="{FF2B5EF4-FFF2-40B4-BE49-F238E27FC236}">
                  <a16:creationId xmlns:a16="http://schemas.microsoft.com/office/drawing/2014/main" id="{B811FE9B-70E3-7BC4-D5D4-F7496D5BD2F4}"/>
                </a:ext>
              </a:extLst>
            </p:cNvPr>
            <p:cNvSpPr/>
            <p:nvPr/>
          </p:nvSpPr>
          <p:spPr>
            <a:xfrm>
              <a:off x="9110662" y="205055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13" name="Oval 3012">
              <a:extLst>
                <a:ext uri="{FF2B5EF4-FFF2-40B4-BE49-F238E27FC236}">
                  <a16:creationId xmlns:a16="http://schemas.microsoft.com/office/drawing/2014/main" id="{272C8F95-E1AE-A467-32F6-0D9A3D45C950}"/>
                </a:ext>
              </a:extLst>
            </p:cNvPr>
            <p:cNvSpPr/>
            <p:nvPr/>
          </p:nvSpPr>
          <p:spPr>
            <a:xfrm>
              <a:off x="11089451" y="352118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14" name="Oval 3013">
              <a:extLst>
                <a:ext uri="{FF2B5EF4-FFF2-40B4-BE49-F238E27FC236}">
                  <a16:creationId xmlns:a16="http://schemas.microsoft.com/office/drawing/2014/main" id="{5003A8C1-8639-1BC5-8154-8C4D10DCAB91}"/>
                </a:ext>
              </a:extLst>
            </p:cNvPr>
            <p:cNvSpPr/>
            <p:nvPr/>
          </p:nvSpPr>
          <p:spPr>
            <a:xfrm>
              <a:off x="11201203" y="2792102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15" name="Oval 3014">
              <a:extLst>
                <a:ext uri="{FF2B5EF4-FFF2-40B4-BE49-F238E27FC236}">
                  <a16:creationId xmlns:a16="http://schemas.microsoft.com/office/drawing/2014/main" id="{A7FC2569-31E6-7762-7E8C-84656BE70B96}"/>
                </a:ext>
              </a:extLst>
            </p:cNvPr>
            <p:cNvSpPr/>
            <p:nvPr/>
          </p:nvSpPr>
          <p:spPr>
            <a:xfrm>
              <a:off x="9309695" y="324898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16" name="Oval 3015">
              <a:extLst>
                <a:ext uri="{FF2B5EF4-FFF2-40B4-BE49-F238E27FC236}">
                  <a16:creationId xmlns:a16="http://schemas.microsoft.com/office/drawing/2014/main" id="{E34D4F19-6C46-6AD6-5AC1-4B9425D2B73A}"/>
                </a:ext>
              </a:extLst>
            </p:cNvPr>
            <p:cNvSpPr/>
            <p:nvPr/>
          </p:nvSpPr>
          <p:spPr>
            <a:xfrm>
              <a:off x="7311178" y="383291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17" name="Oval 3016">
              <a:extLst>
                <a:ext uri="{FF2B5EF4-FFF2-40B4-BE49-F238E27FC236}">
                  <a16:creationId xmlns:a16="http://schemas.microsoft.com/office/drawing/2014/main" id="{31A43E7E-5FA1-4CFD-343C-C2F89EB7AE5C}"/>
                </a:ext>
              </a:extLst>
            </p:cNvPr>
            <p:cNvSpPr/>
            <p:nvPr/>
          </p:nvSpPr>
          <p:spPr>
            <a:xfrm>
              <a:off x="8139800" y="3394657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18" name="Oval 3017">
              <a:extLst>
                <a:ext uri="{FF2B5EF4-FFF2-40B4-BE49-F238E27FC236}">
                  <a16:creationId xmlns:a16="http://schemas.microsoft.com/office/drawing/2014/main" id="{8885281A-228E-2AC2-9399-BD0E1E072397}"/>
                </a:ext>
              </a:extLst>
            </p:cNvPr>
            <p:cNvSpPr/>
            <p:nvPr/>
          </p:nvSpPr>
          <p:spPr>
            <a:xfrm>
              <a:off x="9892244" y="317327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19" name="Oval 3018">
              <a:extLst>
                <a:ext uri="{FF2B5EF4-FFF2-40B4-BE49-F238E27FC236}">
                  <a16:creationId xmlns:a16="http://schemas.microsoft.com/office/drawing/2014/main" id="{A660082F-6755-F333-2FE1-C949CDB4CA4F}"/>
                </a:ext>
              </a:extLst>
            </p:cNvPr>
            <p:cNvSpPr/>
            <p:nvPr/>
          </p:nvSpPr>
          <p:spPr>
            <a:xfrm>
              <a:off x="9633529" y="326893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20" name="Oval 3019">
              <a:extLst>
                <a:ext uri="{FF2B5EF4-FFF2-40B4-BE49-F238E27FC236}">
                  <a16:creationId xmlns:a16="http://schemas.microsoft.com/office/drawing/2014/main" id="{861FAB8F-7580-1455-9237-863ECFF360ED}"/>
                </a:ext>
              </a:extLst>
            </p:cNvPr>
            <p:cNvSpPr/>
            <p:nvPr/>
          </p:nvSpPr>
          <p:spPr>
            <a:xfrm>
              <a:off x="7411498" y="4456498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21" name="Oval 3020">
              <a:extLst>
                <a:ext uri="{FF2B5EF4-FFF2-40B4-BE49-F238E27FC236}">
                  <a16:creationId xmlns:a16="http://schemas.microsoft.com/office/drawing/2014/main" id="{E0BDD4BD-8E10-7B65-041E-DC90924D0BF0}"/>
                </a:ext>
              </a:extLst>
            </p:cNvPr>
            <p:cNvSpPr/>
            <p:nvPr/>
          </p:nvSpPr>
          <p:spPr>
            <a:xfrm>
              <a:off x="9245618" y="270180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22" name="Oval 3021">
              <a:extLst>
                <a:ext uri="{FF2B5EF4-FFF2-40B4-BE49-F238E27FC236}">
                  <a16:creationId xmlns:a16="http://schemas.microsoft.com/office/drawing/2014/main" id="{45177038-CACB-A1E9-3BD9-B75868B0B188}"/>
                </a:ext>
              </a:extLst>
            </p:cNvPr>
            <p:cNvSpPr/>
            <p:nvPr/>
          </p:nvSpPr>
          <p:spPr>
            <a:xfrm>
              <a:off x="11139371" y="404070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23" name="Oval 3022">
              <a:extLst>
                <a:ext uri="{FF2B5EF4-FFF2-40B4-BE49-F238E27FC236}">
                  <a16:creationId xmlns:a16="http://schemas.microsoft.com/office/drawing/2014/main" id="{5430AE7C-EC17-991A-3838-A389DACF498F}"/>
                </a:ext>
              </a:extLst>
            </p:cNvPr>
            <p:cNvSpPr/>
            <p:nvPr/>
          </p:nvSpPr>
          <p:spPr>
            <a:xfrm>
              <a:off x="9820543" y="2608721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24" name="Oval 3023">
              <a:extLst>
                <a:ext uri="{FF2B5EF4-FFF2-40B4-BE49-F238E27FC236}">
                  <a16:creationId xmlns:a16="http://schemas.microsoft.com/office/drawing/2014/main" id="{7FD14F49-1C18-D445-50E6-F5BF0A0BBBE3}"/>
                </a:ext>
              </a:extLst>
            </p:cNvPr>
            <p:cNvSpPr/>
            <p:nvPr/>
          </p:nvSpPr>
          <p:spPr>
            <a:xfrm>
              <a:off x="7064548" y="132967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25" name="Oval 3024">
              <a:extLst>
                <a:ext uri="{FF2B5EF4-FFF2-40B4-BE49-F238E27FC236}">
                  <a16:creationId xmlns:a16="http://schemas.microsoft.com/office/drawing/2014/main" id="{F9DC66D1-668F-437E-D946-2D467E21B6DD}"/>
                </a:ext>
              </a:extLst>
            </p:cNvPr>
            <p:cNvSpPr/>
            <p:nvPr/>
          </p:nvSpPr>
          <p:spPr>
            <a:xfrm>
              <a:off x="6892140" y="475503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26" name="Oval 3025">
              <a:extLst>
                <a:ext uri="{FF2B5EF4-FFF2-40B4-BE49-F238E27FC236}">
                  <a16:creationId xmlns:a16="http://schemas.microsoft.com/office/drawing/2014/main" id="{B3DAD2C2-5636-1E93-CA42-30AD8A7BCD26}"/>
                </a:ext>
              </a:extLst>
            </p:cNvPr>
            <p:cNvSpPr/>
            <p:nvPr/>
          </p:nvSpPr>
          <p:spPr>
            <a:xfrm>
              <a:off x="8795060" y="317997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27" name="Oval 3026">
              <a:extLst>
                <a:ext uri="{FF2B5EF4-FFF2-40B4-BE49-F238E27FC236}">
                  <a16:creationId xmlns:a16="http://schemas.microsoft.com/office/drawing/2014/main" id="{D1E5610C-6BC8-D37D-C88F-957BC0BBAADF}"/>
                </a:ext>
              </a:extLst>
            </p:cNvPr>
            <p:cNvSpPr/>
            <p:nvPr/>
          </p:nvSpPr>
          <p:spPr>
            <a:xfrm>
              <a:off x="7609457" y="326023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28" name="Oval 3027">
              <a:extLst>
                <a:ext uri="{FF2B5EF4-FFF2-40B4-BE49-F238E27FC236}">
                  <a16:creationId xmlns:a16="http://schemas.microsoft.com/office/drawing/2014/main" id="{3E1F030F-58D9-FD6C-D663-B2EF32720172}"/>
                </a:ext>
              </a:extLst>
            </p:cNvPr>
            <p:cNvSpPr/>
            <p:nvPr/>
          </p:nvSpPr>
          <p:spPr>
            <a:xfrm>
              <a:off x="8037413" y="312730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29" name="Oval 3028">
              <a:extLst>
                <a:ext uri="{FF2B5EF4-FFF2-40B4-BE49-F238E27FC236}">
                  <a16:creationId xmlns:a16="http://schemas.microsoft.com/office/drawing/2014/main" id="{DAC088A3-BD11-0CCC-1F91-B32F84ADD875}"/>
                </a:ext>
              </a:extLst>
            </p:cNvPr>
            <p:cNvSpPr/>
            <p:nvPr/>
          </p:nvSpPr>
          <p:spPr>
            <a:xfrm>
              <a:off x="8993573" y="258448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30" name="Oval 3029">
              <a:extLst>
                <a:ext uri="{FF2B5EF4-FFF2-40B4-BE49-F238E27FC236}">
                  <a16:creationId xmlns:a16="http://schemas.microsoft.com/office/drawing/2014/main" id="{B0D2E723-262F-B8CC-AF1A-9D3849272971}"/>
                </a:ext>
              </a:extLst>
            </p:cNvPr>
            <p:cNvSpPr/>
            <p:nvPr/>
          </p:nvSpPr>
          <p:spPr>
            <a:xfrm>
              <a:off x="9799173" y="2642024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31" name="Oval 3030">
              <a:extLst>
                <a:ext uri="{FF2B5EF4-FFF2-40B4-BE49-F238E27FC236}">
                  <a16:creationId xmlns:a16="http://schemas.microsoft.com/office/drawing/2014/main" id="{6E467240-5C6D-F9F0-FB9B-B5D1D99C6CCC}"/>
                </a:ext>
              </a:extLst>
            </p:cNvPr>
            <p:cNvSpPr/>
            <p:nvPr/>
          </p:nvSpPr>
          <p:spPr>
            <a:xfrm>
              <a:off x="7700151" y="289604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32" name="Oval 3031">
              <a:extLst>
                <a:ext uri="{FF2B5EF4-FFF2-40B4-BE49-F238E27FC236}">
                  <a16:creationId xmlns:a16="http://schemas.microsoft.com/office/drawing/2014/main" id="{BD0D4607-D0B7-699D-AD71-012FF9969E6B}"/>
                </a:ext>
              </a:extLst>
            </p:cNvPr>
            <p:cNvSpPr/>
            <p:nvPr/>
          </p:nvSpPr>
          <p:spPr>
            <a:xfrm>
              <a:off x="8316151" y="201388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33" name="Oval 3032">
              <a:extLst>
                <a:ext uri="{FF2B5EF4-FFF2-40B4-BE49-F238E27FC236}">
                  <a16:creationId xmlns:a16="http://schemas.microsoft.com/office/drawing/2014/main" id="{8ECE6437-91FC-5270-C5C5-ECC639564CD5}"/>
                </a:ext>
              </a:extLst>
            </p:cNvPr>
            <p:cNvSpPr/>
            <p:nvPr/>
          </p:nvSpPr>
          <p:spPr>
            <a:xfrm>
              <a:off x="9779377" y="419747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34" name="Oval 3033">
              <a:extLst>
                <a:ext uri="{FF2B5EF4-FFF2-40B4-BE49-F238E27FC236}">
                  <a16:creationId xmlns:a16="http://schemas.microsoft.com/office/drawing/2014/main" id="{E9526E58-BC3A-91CA-361C-71772F4254AC}"/>
                </a:ext>
              </a:extLst>
            </p:cNvPr>
            <p:cNvSpPr/>
            <p:nvPr/>
          </p:nvSpPr>
          <p:spPr>
            <a:xfrm>
              <a:off x="7597771" y="148692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35" name="Oval 3034">
              <a:extLst>
                <a:ext uri="{FF2B5EF4-FFF2-40B4-BE49-F238E27FC236}">
                  <a16:creationId xmlns:a16="http://schemas.microsoft.com/office/drawing/2014/main" id="{0438D7DB-9728-E1DF-95EF-BE00858B8E02}"/>
                </a:ext>
              </a:extLst>
            </p:cNvPr>
            <p:cNvSpPr/>
            <p:nvPr/>
          </p:nvSpPr>
          <p:spPr>
            <a:xfrm>
              <a:off x="8105151" y="3296246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36" name="Oval 3035">
              <a:extLst>
                <a:ext uri="{FF2B5EF4-FFF2-40B4-BE49-F238E27FC236}">
                  <a16:creationId xmlns:a16="http://schemas.microsoft.com/office/drawing/2014/main" id="{5504492F-2D63-0187-4FBC-1BDF234429C3}"/>
                </a:ext>
              </a:extLst>
            </p:cNvPr>
            <p:cNvSpPr/>
            <p:nvPr/>
          </p:nvSpPr>
          <p:spPr>
            <a:xfrm>
              <a:off x="7006391" y="465278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37" name="Oval 3036">
              <a:extLst>
                <a:ext uri="{FF2B5EF4-FFF2-40B4-BE49-F238E27FC236}">
                  <a16:creationId xmlns:a16="http://schemas.microsoft.com/office/drawing/2014/main" id="{B4F3B9DE-28FF-7FA6-27E4-5423D7C6BAAB}"/>
                </a:ext>
              </a:extLst>
            </p:cNvPr>
            <p:cNvSpPr/>
            <p:nvPr/>
          </p:nvSpPr>
          <p:spPr>
            <a:xfrm>
              <a:off x="9346860" y="1643685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38" name="Oval 3037">
              <a:extLst>
                <a:ext uri="{FF2B5EF4-FFF2-40B4-BE49-F238E27FC236}">
                  <a16:creationId xmlns:a16="http://schemas.microsoft.com/office/drawing/2014/main" id="{045968B2-109F-E435-67C6-14874F466FE9}"/>
                </a:ext>
              </a:extLst>
            </p:cNvPr>
            <p:cNvSpPr/>
            <p:nvPr/>
          </p:nvSpPr>
          <p:spPr>
            <a:xfrm>
              <a:off x="8455237" y="1444130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39" name="Oval 3038">
              <a:extLst>
                <a:ext uri="{FF2B5EF4-FFF2-40B4-BE49-F238E27FC236}">
                  <a16:creationId xmlns:a16="http://schemas.microsoft.com/office/drawing/2014/main" id="{5D8407CD-85F4-04AA-E8EA-C7E6D32BD7B1}"/>
                </a:ext>
              </a:extLst>
            </p:cNvPr>
            <p:cNvSpPr/>
            <p:nvPr/>
          </p:nvSpPr>
          <p:spPr>
            <a:xfrm>
              <a:off x="9448121" y="1572896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40" name="Oval 3039">
              <a:extLst>
                <a:ext uri="{FF2B5EF4-FFF2-40B4-BE49-F238E27FC236}">
                  <a16:creationId xmlns:a16="http://schemas.microsoft.com/office/drawing/2014/main" id="{8957DFBA-BDDC-3CA8-12F6-65DF1B683D8A}"/>
                </a:ext>
              </a:extLst>
            </p:cNvPr>
            <p:cNvSpPr/>
            <p:nvPr/>
          </p:nvSpPr>
          <p:spPr>
            <a:xfrm>
              <a:off x="9115412" y="2711070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41" name="Oval 3040">
              <a:extLst>
                <a:ext uri="{FF2B5EF4-FFF2-40B4-BE49-F238E27FC236}">
                  <a16:creationId xmlns:a16="http://schemas.microsoft.com/office/drawing/2014/main" id="{0B145C93-4746-AFCC-9697-68FB3A350362}"/>
                </a:ext>
              </a:extLst>
            </p:cNvPr>
            <p:cNvSpPr/>
            <p:nvPr/>
          </p:nvSpPr>
          <p:spPr>
            <a:xfrm>
              <a:off x="8683166" y="3552640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42" name="Oval 3041">
              <a:extLst>
                <a:ext uri="{FF2B5EF4-FFF2-40B4-BE49-F238E27FC236}">
                  <a16:creationId xmlns:a16="http://schemas.microsoft.com/office/drawing/2014/main" id="{E29EADC2-A3B8-9288-7EAF-C5B74073CE92}"/>
                </a:ext>
              </a:extLst>
            </p:cNvPr>
            <p:cNvSpPr/>
            <p:nvPr/>
          </p:nvSpPr>
          <p:spPr>
            <a:xfrm>
              <a:off x="7793171" y="259639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43" name="Oval 3042">
              <a:extLst>
                <a:ext uri="{FF2B5EF4-FFF2-40B4-BE49-F238E27FC236}">
                  <a16:creationId xmlns:a16="http://schemas.microsoft.com/office/drawing/2014/main" id="{9E48B128-6876-B295-1EF1-29A87EF4ADA0}"/>
                </a:ext>
              </a:extLst>
            </p:cNvPr>
            <p:cNvSpPr/>
            <p:nvPr/>
          </p:nvSpPr>
          <p:spPr>
            <a:xfrm>
              <a:off x="9027886" y="111424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44" name="Oval 3043">
              <a:extLst>
                <a:ext uri="{FF2B5EF4-FFF2-40B4-BE49-F238E27FC236}">
                  <a16:creationId xmlns:a16="http://schemas.microsoft.com/office/drawing/2014/main" id="{AA8DE0C7-ED3A-3670-770D-DD7D4E2F50A7}"/>
                </a:ext>
              </a:extLst>
            </p:cNvPr>
            <p:cNvSpPr/>
            <p:nvPr/>
          </p:nvSpPr>
          <p:spPr>
            <a:xfrm>
              <a:off x="8957079" y="925741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45" name="Oval 3044">
              <a:extLst>
                <a:ext uri="{FF2B5EF4-FFF2-40B4-BE49-F238E27FC236}">
                  <a16:creationId xmlns:a16="http://schemas.microsoft.com/office/drawing/2014/main" id="{46F4127F-831C-F812-5F4A-A0F213B104FF}"/>
                </a:ext>
              </a:extLst>
            </p:cNvPr>
            <p:cNvSpPr/>
            <p:nvPr/>
          </p:nvSpPr>
          <p:spPr>
            <a:xfrm>
              <a:off x="8140902" y="412083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46" name="Oval 3045">
              <a:extLst>
                <a:ext uri="{FF2B5EF4-FFF2-40B4-BE49-F238E27FC236}">
                  <a16:creationId xmlns:a16="http://schemas.microsoft.com/office/drawing/2014/main" id="{A9D52675-6465-86FA-82CF-419BA93441C1}"/>
                </a:ext>
              </a:extLst>
            </p:cNvPr>
            <p:cNvSpPr/>
            <p:nvPr/>
          </p:nvSpPr>
          <p:spPr>
            <a:xfrm>
              <a:off x="6982252" y="427128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47" name="Oval 3046">
              <a:extLst>
                <a:ext uri="{FF2B5EF4-FFF2-40B4-BE49-F238E27FC236}">
                  <a16:creationId xmlns:a16="http://schemas.microsoft.com/office/drawing/2014/main" id="{269330B3-0AA9-FE6F-59EA-24B52D2AF2D8}"/>
                </a:ext>
              </a:extLst>
            </p:cNvPr>
            <p:cNvSpPr/>
            <p:nvPr/>
          </p:nvSpPr>
          <p:spPr>
            <a:xfrm>
              <a:off x="9663445" y="940755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48" name="Oval 3047">
              <a:extLst>
                <a:ext uri="{FF2B5EF4-FFF2-40B4-BE49-F238E27FC236}">
                  <a16:creationId xmlns:a16="http://schemas.microsoft.com/office/drawing/2014/main" id="{EF6C24BA-956F-AF24-5D9B-E180376F3B82}"/>
                </a:ext>
              </a:extLst>
            </p:cNvPr>
            <p:cNvSpPr/>
            <p:nvPr/>
          </p:nvSpPr>
          <p:spPr>
            <a:xfrm>
              <a:off x="10705550" y="1780340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49" name="Oval 3048">
              <a:extLst>
                <a:ext uri="{FF2B5EF4-FFF2-40B4-BE49-F238E27FC236}">
                  <a16:creationId xmlns:a16="http://schemas.microsoft.com/office/drawing/2014/main" id="{413D8C74-E551-47C9-46E0-845F60745B5B}"/>
                </a:ext>
              </a:extLst>
            </p:cNvPr>
            <p:cNvSpPr/>
            <p:nvPr/>
          </p:nvSpPr>
          <p:spPr>
            <a:xfrm>
              <a:off x="9816323" y="301592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50" name="Oval 3049">
              <a:extLst>
                <a:ext uri="{FF2B5EF4-FFF2-40B4-BE49-F238E27FC236}">
                  <a16:creationId xmlns:a16="http://schemas.microsoft.com/office/drawing/2014/main" id="{DD359881-01B0-7AEC-FFF9-DF7CDCD614C5}"/>
                </a:ext>
              </a:extLst>
            </p:cNvPr>
            <p:cNvSpPr/>
            <p:nvPr/>
          </p:nvSpPr>
          <p:spPr>
            <a:xfrm>
              <a:off x="8653971" y="402338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51" name="Oval 3050">
              <a:extLst>
                <a:ext uri="{FF2B5EF4-FFF2-40B4-BE49-F238E27FC236}">
                  <a16:creationId xmlns:a16="http://schemas.microsoft.com/office/drawing/2014/main" id="{715728E0-239C-FB43-35A2-EA00A250CAE0}"/>
                </a:ext>
              </a:extLst>
            </p:cNvPr>
            <p:cNvSpPr/>
            <p:nvPr/>
          </p:nvSpPr>
          <p:spPr>
            <a:xfrm>
              <a:off x="9228387" y="1063250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52" name="Oval 3051">
              <a:extLst>
                <a:ext uri="{FF2B5EF4-FFF2-40B4-BE49-F238E27FC236}">
                  <a16:creationId xmlns:a16="http://schemas.microsoft.com/office/drawing/2014/main" id="{9A158D79-B182-B03F-A2E3-E133E30060EC}"/>
                </a:ext>
              </a:extLst>
            </p:cNvPr>
            <p:cNvSpPr/>
            <p:nvPr/>
          </p:nvSpPr>
          <p:spPr>
            <a:xfrm>
              <a:off x="7247062" y="245883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53" name="Oval 3052">
              <a:extLst>
                <a:ext uri="{FF2B5EF4-FFF2-40B4-BE49-F238E27FC236}">
                  <a16:creationId xmlns:a16="http://schemas.microsoft.com/office/drawing/2014/main" id="{0DEC52B9-A92A-1F11-EA7A-0F1A8DC0317D}"/>
                </a:ext>
              </a:extLst>
            </p:cNvPr>
            <p:cNvSpPr/>
            <p:nvPr/>
          </p:nvSpPr>
          <p:spPr>
            <a:xfrm>
              <a:off x="10724926" y="2299675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54" name="Oval 3053">
              <a:extLst>
                <a:ext uri="{FF2B5EF4-FFF2-40B4-BE49-F238E27FC236}">
                  <a16:creationId xmlns:a16="http://schemas.microsoft.com/office/drawing/2014/main" id="{FEBC68C4-ABF3-3432-5364-B44CA17E29E8}"/>
                </a:ext>
              </a:extLst>
            </p:cNvPr>
            <p:cNvSpPr/>
            <p:nvPr/>
          </p:nvSpPr>
          <p:spPr>
            <a:xfrm>
              <a:off x="10502619" y="802676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55" name="Oval 3054">
              <a:extLst>
                <a:ext uri="{FF2B5EF4-FFF2-40B4-BE49-F238E27FC236}">
                  <a16:creationId xmlns:a16="http://schemas.microsoft.com/office/drawing/2014/main" id="{FFA05B1A-980E-7702-95DC-FC4E45BBC4E8}"/>
                </a:ext>
              </a:extLst>
            </p:cNvPr>
            <p:cNvSpPr/>
            <p:nvPr/>
          </p:nvSpPr>
          <p:spPr>
            <a:xfrm>
              <a:off x="8133146" y="3203168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56" name="Oval 3055">
              <a:extLst>
                <a:ext uri="{FF2B5EF4-FFF2-40B4-BE49-F238E27FC236}">
                  <a16:creationId xmlns:a16="http://schemas.microsoft.com/office/drawing/2014/main" id="{D1CC8CE2-FDE8-148A-0C37-8CF403CBE0A7}"/>
                </a:ext>
              </a:extLst>
            </p:cNvPr>
            <p:cNvSpPr/>
            <p:nvPr/>
          </p:nvSpPr>
          <p:spPr>
            <a:xfrm>
              <a:off x="10823301" y="422291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57" name="Oval 3056">
              <a:extLst>
                <a:ext uri="{FF2B5EF4-FFF2-40B4-BE49-F238E27FC236}">
                  <a16:creationId xmlns:a16="http://schemas.microsoft.com/office/drawing/2014/main" id="{F2034EA6-6A20-F3F8-DA84-0A07836CB8DC}"/>
                </a:ext>
              </a:extLst>
            </p:cNvPr>
            <p:cNvSpPr/>
            <p:nvPr/>
          </p:nvSpPr>
          <p:spPr>
            <a:xfrm>
              <a:off x="7685782" y="481035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58" name="Oval 3057">
              <a:extLst>
                <a:ext uri="{FF2B5EF4-FFF2-40B4-BE49-F238E27FC236}">
                  <a16:creationId xmlns:a16="http://schemas.microsoft.com/office/drawing/2014/main" id="{7A8AD2DF-4A82-F48A-EB3E-81868345215F}"/>
                </a:ext>
              </a:extLst>
            </p:cNvPr>
            <p:cNvSpPr/>
            <p:nvPr/>
          </p:nvSpPr>
          <p:spPr>
            <a:xfrm>
              <a:off x="9811043" y="370688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59" name="Oval 3058">
              <a:extLst>
                <a:ext uri="{FF2B5EF4-FFF2-40B4-BE49-F238E27FC236}">
                  <a16:creationId xmlns:a16="http://schemas.microsoft.com/office/drawing/2014/main" id="{ADB4AE13-4886-C1FE-37AF-EB019A9D7936}"/>
                </a:ext>
              </a:extLst>
            </p:cNvPr>
            <p:cNvSpPr/>
            <p:nvPr/>
          </p:nvSpPr>
          <p:spPr>
            <a:xfrm>
              <a:off x="7491058" y="368289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60" name="Oval 3059">
              <a:extLst>
                <a:ext uri="{FF2B5EF4-FFF2-40B4-BE49-F238E27FC236}">
                  <a16:creationId xmlns:a16="http://schemas.microsoft.com/office/drawing/2014/main" id="{8D6E8081-5FEE-3198-8DC3-11B9C14E9FCA}"/>
                </a:ext>
              </a:extLst>
            </p:cNvPr>
            <p:cNvSpPr/>
            <p:nvPr/>
          </p:nvSpPr>
          <p:spPr>
            <a:xfrm>
              <a:off x="7029054" y="158752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61" name="Oval 3060">
              <a:extLst>
                <a:ext uri="{FF2B5EF4-FFF2-40B4-BE49-F238E27FC236}">
                  <a16:creationId xmlns:a16="http://schemas.microsoft.com/office/drawing/2014/main" id="{77A1FAAC-65CE-7007-808D-A4AC7F25D483}"/>
                </a:ext>
              </a:extLst>
            </p:cNvPr>
            <p:cNvSpPr/>
            <p:nvPr/>
          </p:nvSpPr>
          <p:spPr>
            <a:xfrm>
              <a:off x="7938959" y="838662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62" name="Oval 3061">
              <a:extLst>
                <a:ext uri="{FF2B5EF4-FFF2-40B4-BE49-F238E27FC236}">
                  <a16:creationId xmlns:a16="http://schemas.microsoft.com/office/drawing/2014/main" id="{648FB2F1-A118-5ADF-916C-F44B30EB0E1F}"/>
                </a:ext>
              </a:extLst>
            </p:cNvPr>
            <p:cNvSpPr/>
            <p:nvPr/>
          </p:nvSpPr>
          <p:spPr>
            <a:xfrm>
              <a:off x="10891762" y="79332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63" name="Oval 3062">
              <a:extLst>
                <a:ext uri="{FF2B5EF4-FFF2-40B4-BE49-F238E27FC236}">
                  <a16:creationId xmlns:a16="http://schemas.microsoft.com/office/drawing/2014/main" id="{DC4C7D70-AAAF-EBAE-673F-26C5AE7CA447}"/>
                </a:ext>
              </a:extLst>
            </p:cNvPr>
            <p:cNvSpPr/>
            <p:nvPr/>
          </p:nvSpPr>
          <p:spPr>
            <a:xfrm>
              <a:off x="7802332" y="4510878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64" name="Oval 3063">
              <a:extLst>
                <a:ext uri="{FF2B5EF4-FFF2-40B4-BE49-F238E27FC236}">
                  <a16:creationId xmlns:a16="http://schemas.microsoft.com/office/drawing/2014/main" id="{6FD71127-94F1-3890-5270-F087E46A9247}"/>
                </a:ext>
              </a:extLst>
            </p:cNvPr>
            <p:cNvSpPr/>
            <p:nvPr/>
          </p:nvSpPr>
          <p:spPr>
            <a:xfrm>
              <a:off x="9188020" y="418716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65" name="Oval 3064">
              <a:extLst>
                <a:ext uri="{FF2B5EF4-FFF2-40B4-BE49-F238E27FC236}">
                  <a16:creationId xmlns:a16="http://schemas.microsoft.com/office/drawing/2014/main" id="{4C897EE6-1A92-194C-6D97-6995EF98569E}"/>
                </a:ext>
              </a:extLst>
            </p:cNvPr>
            <p:cNvSpPr/>
            <p:nvPr/>
          </p:nvSpPr>
          <p:spPr>
            <a:xfrm>
              <a:off x="11012260" y="478133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66" name="Oval 3065">
              <a:extLst>
                <a:ext uri="{FF2B5EF4-FFF2-40B4-BE49-F238E27FC236}">
                  <a16:creationId xmlns:a16="http://schemas.microsoft.com/office/drawing/2014/main" id="{197A3267-178E-C924-5EB5-23D6A48BD5D3}"/>
                </a:ext>
              </a:extLst>
            </p:cNvPr>
            <p:cNvSpPr/>
            <p:nvPr/>
          </p:nvSpPr>
          <p:spPr>
            <a:xfrm>
              <a:off x="9793061" y="3540190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67" name="Oval 3066">
              <a:extLst>
                <a:ext uri="{FF2B5EF4-FFF2-40B4-BE49-F238E27FC236}">
                  <a16:creationId xmlns:a16="http://schemas.microsoft.com/office/drawing/2014/main" id="{48873BEB-5073-8CFA-D252-C7F71625A9EA}"/>
                </a:ext>
              </a:extLst>
            </p:cNvPr>
            <p:cNvSpPr/>
            <p:nvPr/>
          </p:nvSpPr>
          <p:spPr>
            <a:xfrm>
              <a:off x="9829965" y="2770069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68" name="Oval 3067">
              <a:extLst>
                <a:ext uri="{FF2B5EF4-FFF2-40B4-BE49-F238E27FC236}">
                  <a16:creationId xmlns:a16="http://schemas.microsoft.com/office/drawing/2014/main" id="{D44E764C-8E43-0266-D464-02128B1EFEDC}"/>
                </a:ext>
              </a:extLst>
            </p:cNvPr>
            <p:cNvSpPr/>
            <p:nvPr/>
          </p:nvSpPr>
          <p:spPr>
            <a:xfrm>
              <a:off x="7318300" y="466985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69" name="Oval 3068">
              <a:extLst>
                <a:ext uri="{FF2B5EF4-FFF2-40B4-BE49-F238E27FC236}">
                  <a16:creationId xmlns:a16="http://schemas.microsoft.com/office/drawing/2014/main" id="{544EFF28-6E93-E6D8-12CB-367BF4E4ADEC}"/>
                </a:ext>
              </a:extLst>
            </p:cNvPr>
            <p:cNvSpPr/>
            <p:nvPr/>
          </p:nvSpPr>
          <p:spPr>
            <a:xfrm>
              <a:off x="7704001" y="328381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70" name="Oval 3069">
              <a:extLst>
                <a:ext uri="{FF2B5EF4-FFF2-40B4-BE49-F238E27FC236}">
                  <a16:creationId xmlns:a16="http://schemas.microsoft.com/office/drawing/2014/main" id="{B02CA03E-1ADC-E2FB-6DB9-F91478A0DF83}"/>
                </a:ext>
              </a:extLst>
            </p:cNvPr>
            <p:cNvSpPr/>
            <p:nvPr/>
          </p:nvSpPr>
          <p:spPr>
            <a:xfrm>
              <a:off x="7079373" y="223263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71" name="Oval 3070">
              <a:extLst>
                <a:ext uri="{FF2B5EF4-FFF2-40B4-BE49-F238E27FC236}">
                  <a16:creationId xmlns:a16="http://schemas.microsoft.com/office/drawing/2014/main" id="{44E1C765-39B1-C3F2-A6BE-266C33520B3F}"/>
                </a:ext>
              </a:extLst>
            </p:cNvPr>
            <p:cNvSpPr/>
            <p:nvPr/>
          </p:nvSpPr>
          <p:spPr>
            <a:xfrm>
              <a:off x="7083644" y="305500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72" name="Oval 3071">
              <a:extLst>
                <a:ext uri="{FF2B5EF4-FFF2-40B4-BE49-F238E27FC236}">
                  <a16:creationId xmlns:a16="http://schemas.microsoft.com/office/drawing/2014/main" id="{B8D47B53-0211-5CB2-3627-384525A05D6A}"/>
                </a:ext>
              </a:extLst>
            </p:cNvPr>
            <p:cNvSpPr/>
            <p:nvPr/>
          </p:nvSpPr>
          <p:spPr>
            <a:xfrm>
              <a:off x="7135774" y="427582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73" name="Oval 3072">
              <a:extLst>
                <a:ext uri="{FF2B5EF4-FFF2-40B4-BE49-F238E27FC236}">
                  <a16:creationId xmlns:a16="http://schemas.microsoft.com/office/drawing/2014/main" id="{E08A2409-B7DF-21D6-0105-4E14B610A886}"/>
                </a:ext>
              </a:extLst>
            </p:cNvPr>
            <p:cNvSpPr/>
            <p:nvPr/>
          </p:nvSpPr>
          <p:spPr>
            <a:xfrm>
              <a:off x="8217358" y="255353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74" name="Oval 3073">
              <a:extLst>
                <a:ext uri="{FF2B5EF4-FFF2-40B4-BE49-F238E27FC236}">
                  <a16:creationId xmlns:a16="http://schemas.microsoft.com/office/drawing/2014/main" id="{CFBA13E8-5F83-F9F7-418B-1423F21696FB}"/>
                </a:ext>
              </a:extLst>
            </p:cNvPr>
            <p:cNvSpPr/>
            <p:nvPr/>
          </p:nvSpPr>
          <p:spPr>
            <a:xfrm>
              <a:off x="11155972" y="130114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75" name="Oval 3074">
              <a:extLst>
                <a:ext uri="{FF2B5EF4-FFF2-40B4-BE49-F238E27FC236}">
                  <a16:creationId xmlns:a16="http://schemas.microsoft.com/office/drawing/2014/main" id="{DF4C03BA-8BF0-9BC2-5720-4DF889FD9890}"/>
                </a:ext>
              </a:extLst>
            </p:cNvPr>
            <p:cNvSpPr/>
            <p:nvPr/>
          </p:nvSpPr>
          <p:spPr>
            <a:xfrm>
              <a:off x="8334840" y="430948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76" name="Oval 3075">
              <a:extLst>
                <a:ext uri="{FF2B5EF4-FFF2-40B4-BE49-F238E27FC236}">
                  <a16:creationId xmlns:a16="http://schemas.microsoft.com/office/drawing/2014/main" id="{DFB40880-B253-3CBE-441E-2FC0D89227F6}"/>
                </a:ext>
              </a:extLst>
            </p:cNvPr>
            <p:cNvSpPr/>
            <p:nvPr/>
          </p:nvSpPr>
          <p:spPr>
            <a:xfrm>
              <a:off x="9721823" y="310394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77" name="Oval 3076">
              <a:extLst>
                <a:ext uri="{FF2B5EF4-FFF2-40B4-BE49-F238E27FC236}">
                  <a16:creationId xmlns:a16="http://schemas.microsoft.com/office/drawing/2014/main" id="{02DA7735-4FD2-9B5E-7AC4-95F5569D7999}"/>
                </a:ext>
              </a:extLst>
            </p:cNvPr>
            <p:cNvSpPr/>
            <p:nvPr/>
          </p:nvSpPr>
          <p:spPr>
            <a:xfrm>
              <a:off x="8251094" y="410578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78" name="Oval 3077">
              <a:extLst>
                <a:ext uri="{FF2B5EF4-FFF2-40B4-BE49-F238E27FC236}">
                  <a16:creationId xmlns:a16="http://schemas.microsoft.com/office/drawing/2014/main" id="{6E6A561E-BBE4-FBCF-411C-A79686D2AC4E}"/>
                </a:ext>
              </a:extLst>
            </p:cNvPr>
            <p:cNvSpPr/>
            <p:nvPr/>
          </p:nvSpPr>
          <p:spPr>
            <a:xfrm>
              <a:off x="9358280" y="346588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79" name="Oval 3078">
              <a:extLst>
                <a:ext uri="{FF2B5EF4-FFF2-40B4-BE49-F238E27FC236}">
                  <a16:creationId xmlns:a16="http://schemas.microsoft.com/office/drawing/2014/main" id="{5986CB81-5F6D-BAF8-C6F5-CA16726659BE}"/>
                </a:ext>
              </a:extLst>
            </p:cNvPr>
            <p:cNvSpPr/>
            <p:nvPr/>
          </p:nvSpPr>
          <p:spPr>
            <a:xfrm>
              <a:off x="9104085" y="100870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80" name="Oval 3079">
              <a:extLst>
                <a:ext uri="{FF2B5EF4-FFF2-40B4-BE49-F238E27FC236}">
                  <a16:creationId xmlns:a16="http://schemas.microsoft.com/office/drawing/2014/main" id="{AC28B88A-26D7-BBA6-971A-D101E7A256A7}"/>
                </a:ext>
              </a:extLst>
            </p:cNvPr>
            <p:cNvSpPr/>
            <p:nvPr/>
          </p:nvSpPr>
          <p:spPr>
            <a:xfrm>
              <a:off x="10932314" y="381345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81" name="Oval 3080">
              <a:extLst>
                <a:ext uri="{FF2B5EF4-FFF2-40B4-BE49-F238E27FC236}">
                  <a16:creationId xmlns:a16="http://schemas.microsoft.com/office/drawing/2014/main" id="{02EC9274-156B-7818-E7B7-E73E6A7CDA9A}"/>
                </a:ext>
              </a:extLst>
            </p:cNvPr>
            <p:cNvSpPr/>
            <p:nvPr/>
          </p:nvSpPr>
          <p:spPr>
            <a:xfrm>
              <a:off x="9683928" y="2116369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82" name="Oval 3081">
              <a:extLst>
                <a:ext uri="{FF2B5EF4-FFF2-40B4-BE49-F238E27FC236}">
                  <a16:creationId xmlns:a16="http://schemas.microsoft.com/office/drawing/2014/main" id="{CE067C68-75F5-06DA-7AAB-544BB25359FC}"/>
                </a:ext>
              </a:extLst>
            </p:cNvPr>
            <p:cNvSpPr/>
            <p:nvPr/>
          </p:nvSpPr>
          <p:spPr>
            <a:xfrm>
              <a:off x="7569695" y="396403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83" name="Oval 3082">
              <a:extLst>
                <a:ext uri="{FF2B5EF4-FFF2-40B4-BE49-F238E27FC236}">
                  <a16:creationId xmlns:a16="http://schemas.microsoft.com/office/drawing/2014/main" id="{E898D62E-D0B0-0C29-9345-F70159A346A1}"/>
                </a:ext>
              </a:extLst>
            </p:cNvPr>
            <p:cNvSpPr/>
            <p:nvPr/>
          </p:nvSpPr>
          <p:spPr>
            <a:xfrm>
              <a:off x="11008180" y="1619072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84" name="Oval 3083">
              <a:extLst>
                <a:ext uri="{FF2B5EF4-FFF2-40B4-BE49-F238E27FC236}">
                  <a16:creationId xmlns:a16="http://schemas.microsoft.com/office/drawing/2014/main" id="{1A095E3C-06C6-89B3-9423-BDB9D91D0AE1}"/>
                </a:ext>
              </a:extLst>
            </p:cNvPr>
            <p:cNvSpPr/>
            <p:nvPr/>
          </p:nvSpPr>
          <p:spPr>
            <a:xfrm>
              <a:off x="9779853" y="478298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8071146F-7EA6-25ED-7F74-B612F5A29995}"/>
                </a:ext>
              </a:extLst>
            </p:cNvPr>
            <p:cNvSpPr/>
            <p:nvPr/>
          </p:nvSpPr>
          <p:spPr>
            <a:xfrm>
              <a:off x="10401577" y="449311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86" name="Oval 3085">
              <a:extLst>
                <a:ext uri="{FF2B5EF4-FFF2-40B4-BE49-F238E27FC236}">
                  <a16:creationId xmlns:a16="http://schemas.microsoft.com/office/drawing/2014/main" id="{D06F34B3-9594-8039-893E-715C23AFB562}"/>
                </a:ext>
              </a:extLst>
            </p:cNvPr>
            <p:cNvSpPr/>
            <p:nvPr/>
          </p:nvSpPr>
          <p:spPr>
            <a:xfrm>
              <a:off x="7416095" y="764628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87" name="Oval 3086">
              <a:extLst>
                <a:ext uri="{FF2B5EF4-FFF2-40B4-BE49-F238E27FC236}">
                  <a16:creationId xmlns:a16="http://schemas.microsoft.com/office/drawing/2014/main" id="{853ED066-ADC2-8CEC-D709-7A0CAF80EA58}"/>
                </a:ext>
              </a:extLst>
            </p:cNvPr>
            <p:cNvSpPr/>
            <p:nvPr/>
          </p:nvSpPr>
          <p:spPr>
            <a:xfrm>
              <a:off x="8215983" y="389002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88" name="Oval 3087">
              <a:extLst>
                <a:ext uri="{FF2B5EF4-FFF2-40B4-BE49-F238E27FC236}">
                  <a16:creationId xmlns:a16="http://schemas.microsoft.com/office/drawing/2014/main" id="{8266C742-E054-E174-0E34-E0E7C81AC35D}"/>
                </a:ext>
              </a:extLst>
            </p:cNvPr>
            <p:cNvSpPr/>
            <p:nvPr/>
          </p:nvSpPr>
          <p:spPr>
            <a:xfrm>
              <a:off x="11138035" y="858771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89" name="Oval 3088">
              <a:extLst>
                <a:ext uri="{FF2B5EF4-FFF2-40B4-BE49-F238E27FC236}">
                  <a16:creationId xmlns:a16="http://schemas.microsoft.com/office/drawing/2014/main" id="{A5639F39-BCFC-2EC7-3028-E7F6C5A34AA6}"/>
                </a:ext>
              </a:extLst>
            </p:cNvPr>
            <p:cNvSpPr/>
            <p:nvPr/>
          </p:nvSpPr>
          <p:spPr>
            <a:xfrm>
              <a:off x="9593101" y="146279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DDF72DE-91C1-9ACA-6AF5-5111EE49DDDA}"/>
                </a:ext>
              </a:extLst>
            </p:cNvPr>
            <p:cNvSpPr/>
            <p:nvPr/>
          </p:nvSpPr>
          <p:spPr>
            <a:xfrm>
              <a:off x="8523569" y="313005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91" name="Oval 3090">
              <a:extLst>
                <a:ext uri="{FF2B5EF4-FFF2-40B4-BE49-F238E27FC236}">
                  <a16:creationId xmlns:a16="http://schemas.microsoft.com/office/drawing/2014/main" id="{53A0ED3E-2D06-1F3A-AD45-76F5C24A3B77}"/>
                </a:ext>
              </a:extLst>
            </p:cNvPr>
            <p:cNvSpPr/>
            <p:nvPr/>
          </p:nvSpPr>
          <p:spPr>
            <a:xfrm>
              <a:off x="9189627" y="279404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92" name="Oval 3091">
              <a:extLst>
                <a:ext uri="{FF2B5EF4-FFF2-40B4-BE49-F238E27FC236}">
                  <a16:creationId xmlns:a16="http://schemas.microsoft.com/office/drawing/2014/main" id="{6E2939D7-D9BE-A34C-7822-7A2834A62353}"/>
                </a:ext>
              </a:extLst>
            </p:cNvPr>
            <p:cNvSpPr/>
            <p:nvPr/>
          </p:nvSpPr>
          <p:spPr>
            <a:xfrm>
              <a:off x="9932012" y="336357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93" name="Oval 3092">
              <a:extLst>
                <a:ext uri="{FF2B5EF4-FFF2-40B4-BE49-F238E27FC236}">
                  <a16:creationId xmlns:a16="http://schemas.microsoft.com/office/drawing/2014/main" id="{216B80BF-6701-BC77-B427-7B8A4E433B7D}"/>
                </a:ext>
              </a:extLst>
            </p:cNvPr>
            <p:cNvSpPr/>
            <p:nvPr/>
          </p:nvSpPr>
          <p:spPr>
            <a:xfrm>
              <a:off x="7367713" y="145199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94" name="Oval 3093">
              <a:extLst>
                <a:ext uri="{FF2B5EF4-FFF2-40B4-BE49-F238E27FC236}">
                  <a16:creationId xmlns:a16="http://schemas.microsoft.com/office/drawing/2014/main" id="{ECB21709-196B-9ABB-1F79-D6547EA1EF5D}"/>
                </a:ext>
              </a:extLst>
            </p:cNvPr>
            <p:cNvSpPr/>
            <p:nvPr/>
          </p:nvSpPr>
          <p:spPr>
            <a:xfrm>
              <a:off x="9916401" y="338607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95" name="Oval 3094">
              <a:extLst>
                <a:ext uri="{FF2B5EF4-FFF2-40B4-BE49-F238E27FC236}">
                  <a16:creationId xmlns:a16="http://schemas.microsoft.com/office/drawing/2014/main" id="{F865E295-F24D-2DBD-6C4A-00BF3EE32972}"/>
                </a:ext>
              </a:extLst>
            </p:cNvPr>
            <p:cNvSpPr/>
            <p:nvPr/>
          </p:nvSpPr>
          <p:spPr>
            <a:xfrm>
              <a:off x="10486511" y="320254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96" name="Oval 3095">
              <a:extLst>
                <a:ext uri="{FF2B5EF4-FFF2-40B4-BE49-F238E27FC236}">
                  <a16:creationId xmlns:a16="http://schemas.microsoft.com/office/drawing/2014/main" id="{A1071879-00BE-41F2-427E-175D2AB46426}"/>
                </a:ext>
              </a:extLst>
            </p:cNvPr>
            <p:cNvSpPr/>
            <p:nvPr/>
          </p:nvSpPr>
          <p:spPr>
            <a:xfrm>
              <a:off x="7700845" y="347238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97" name="Oval 3096">
              <a:extLst>
                <a:ext uri="{FF2B5EF4-FFF2-40B4-BE49-F238E27FC236}">
                  <a16:creationId xmlns:a16="http://schemas.microsoft.com/office/drawing/2014/main" id="{BF70CBF1-17E9-A5FB-B968-A0F70903C8E6}"/>
                </a:ext>
              </a:extLst>
            </p:cNvPr>
            <p:cNvSpPr/>
            <p:nvPr/>
          </p:nvSpPr>
          <p:spPr>
            <a:xfrm>
              <a:off x="7417071" y="827317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98" name="Oval 3097">
              <a:extLst>
                <a:ext uri="{FF2B5EF4-FFF2-40B4-BE49-F238E27FC236}">
                  <a16:creationId xmlns:a16="http://schemas.microsoft.com/office/drawing/2014/main" id="{D3F9540C-558D-7B4F-38A0-5A30E63E7279}"/>
                </a:ext>
              </a:extLst>
            </p:cNvPr>
            <p:cNvSpPr/>
            <p:nvPr/>
          </p:nvSpPr>
          <p:spPr>
            <a:xfrm>
              <a:off x="8559981" y="4309338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99" name="Oval 3098">
              <a:extLst>
                <a:ext uri="{FF2B5EF4-FFF2-40B4-BE49-F238E27FC236}">
                  <a16:creationId xmlns:a16="http://schemas.microsoft.com/office/drawing/2014/main" id="{9CC32E08-8621-388B-5F81-85F2612B3CD1}"/>
                </a:ext>
              </a:extLst>
            </p:cNvPr>
            <p:cNvSpPr/>
            <p:nvPr/>
          </p:nvSpPr>
          <p:spPr>
            <a:xfrm>
              <a:off x="10023531" y="2301977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00" name="Oval 3099">
              <a:extLst>
                <a:ext uri="{FF2B5EF4-FFF2-40B4-BE49-F238E27FC236}">
                  <a16:creationId xmlns:a16="http://schemas.microsoft.com/office/drawing/2014/main" id="{1B23634A-6640-FE4F-566B-FBB66E1CDEB0}"/>
                </a:ext>
              </a:extLst>
            </p:cNvPr>
            <p:cNvSpPr/>
            <p:nvPr/>
          </p:nvSpPr>
          <p:spPr>
            <a:xfrm>
              <a:off x="8625340" y="459351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01" name="Oval 3100">
              <a:extLst>
                <a:ext uri="{FF2B5EF4-FFF2-40B4-BE49-F238E27FC236}">
                  <a16:creationId xmlns:a16="http://schemas.microsoft.com/office/drawing/2014/main" id="{1403BDC8-5455-75AC-0D94-FAA5857694DE}"/>
                </a:ext>
              </a:extLst>
            </p:cNvPr>
            <p:cNvSpPr/>
            <p:nvPr/>
          </p:nvSpPr>
          <p:spPr>
            <a:xfrm>
              <a:off x="9393794" y="181713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02" name="Oval 3101">
              <a:extLst>
                <a:ext uri="{FF2B5EF4-FFF2-40B4-BE49-F238E27FC236}">
                  <a16:creationId xmlns:a16="http://schemas.microsoft.com/office/drawing/2014/main" id="{8951F184-C976-F164-9DA8-7ADC512490AC}"/>
                </a:ext>
              </a:extLst>
            </p:cNvPr>
            <p:cNvSpPr/>
            <p:nvPr/>
          </p:nvSpPr>
          <p:spPr>
            <a:xfrm>
              <a:off x="9320285" y="2026060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03" name="Oval 3102">
              <a:extLst>
                <a:ext uri="{FF2B5EF4-FFF2-40B4-BE49-F238E27FC236}">
                  <a16:creationId xmlns:a16="http://schemas.microsoft.com/office/drawing/2014/main" id="{D1CC5BBB-292E-90D7-EE86-F8AECDD983CA}"/>
                </a:ext>
              </a:extLst>
            </p:cNvPr>
            <p:cNvSpPr/>
            <p:nvPr/>
          </p:nvSpPr>
          <p:spPr>
            <a:xfrm>
              <a:off x="10305140" y="143274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04" name="Oval 3103">
              <a:extLst>
                <a:ext uri="{FF2B5EF4-FFF2-40B4-BE49-F238E27FC236}">
                  <a16:creationId xmlns:a16="http://schemas.microsoft.com/office/drawing/2014/main" id="{E44CBD4B-606C-0DCD-C071-E84840702AF4}"/>
                </a:ext>
              </a:extLst>
            </p:cNvPr>
            <p:cNvSpPr/>
            <p:nvPr/>
          </p:nvSpPr>
          <p:spPr>
            <a:xfrm>
              <a:off x="8202069" y="366712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05" name="Oval 3104">
              <a:extLst>
                <a:ext uri="{FF2B5EF4-FFF2-40B4-BE49-F238E27FC236}">
                  <a16:creationId xmlns:a16="http://schemas.microsoft.com/office/drawing/2014/main" id="{31CD6972-A76C-ABE1-ACE9-06EAC60241C8}"/>
                </a:ext>
              </a:extLst>
            </p:cNvPr>
            <p:cNvSpPr/>
            <p:nvPr/>
          </p:nvSpPr>
          <p:spPr>
            <a:xfrm>
              <a:off x="7247128" y="171944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06" name="Oval 3105">
              <a:extLst>
                <a:ext uri="{FF2B5EF4-FFF2-40B4-BE49-F238E27FC236}">
                  <a16:creationId xmlns:a16="http://schemas.microsoft.com/office/drawing/2014/main" id="{78BC4C02-CB4F-C602-0C52-FE0A34C55FCD}"/>
                </a:ext>
              </a:extLst>
            </p:cNvPr>
            <p:cNvSpPr/>
            <p:nvPr/>
          </p:nvSpPr>
          <p:spPr>
            <a:xfrm>
              <a:off x="7969502" y="156238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07" name="Oval 3106">
              <a:extLst>
                <a:ext uri="{FF2B5EF4-FFF2-40B4-BE49-F238E27FC236}">
                  <a16:creationId xmlns:a16="http://schemas.microsoft.com/office/drawing/2014/main" id="{B3F49EDA-61A4-A89C-818B-0C3EB9347F94}"/>
                </a:ext>
              </a:extLst>
            </p:cNvPr>
            <p:cNvSpPr/>
            <p:nvPr/>
          </p:nvSpPr>
          <p:spPr>
            <a:xfrm>
              <a:off x="8653537" y="349992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08" name="Oval 3107">
              <a:extLst>
                <a:ext uri="{FF2B5EF4-FFF2-40B4-BE49-F238E27FC236}">
                  <a16:creationId xmlns:a16="http://schemas.microsoft.com/office/drawing/2014/main" id="{0617DCBD-EFA7-8A1B-CE9A-455042D2354F}"/>
                </a:ext>
              </a:extLst>
            </p:cNvPr>
            <p:cNvSpPr/>
            <p:nvPr/>
          </p:nvSpPr>
          <p:spPr>
            <a:xfrm>
              <a:off x="10332034" y="851054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09" name="Oval 3108">
              <a:extLst>
                <a:ext uri="{FF2B5EF4-FFF2-40B4-BE49-F238E27FC236}">
                  <a16:creationId xmlns:a16="http://schemas.microsoft.com/office/drawing/2014/main" id="{8722D1C1-CB97-6EA2-3DA4-24BB1339600F}"/>
                </a:ext>
              </a:extLst>
            </p:cNvPr>
            <p:cNvSpPr/>
            <p:nvPr/>
          </p:nvSpPr>
          <p:spPr>
            <a:xfrm>
              <a:off x="8274868" y="278166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10" name="Oval 3109">
              <a:extLst>
                <a:ext uri="{FF2B5EF4-FFF2-40B4-BE49-F238E27FC236}">
                  <a16:creationId xmlns:a16="http://schemas.microsoft.com/office/drawing/2014/main" id="{30DCC659-49AB-456E-DF36-4052A2CEEA94}"/>
                </a:ext>
              </a:extLst>
            </p:cNvPr>
            <p:cNvSpPr/>
            <p:nvPr/>
          </p:nvSpPr>
          <p:spPr>
            <a:xfrm>
              <a:off x="7614237" y="290293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11" name="Oval 3110">
              <a:extLst>
                <a:ext uri="{FF2B5EF4-FFF2-40B4-BE49-F238E27FC236}">
                  <a16:creationId xmlns:a16="http://schemas.microsoft.com/office/drawing/2014/main" id="{CA4FE353-D2CE-DD8A-1AD4-5B1212BE09C2}"/>
                </a:ext>
              </a:extLst>
            </p:cNvPr>
            <p:cNvSpPr/>
            <p:nvPr/>
          </p:nvSpPr>
          <p:spPr>
            <a:xfrm>
              <a:off x="7032632" y="82003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12" name="Oval 3111">
              <a:extLst>
                <a:ext uri="{FF2B5EF4-FFF2-40B4-BE49-F238E27FC236}">
                  <a16:creationId xmlns:a16="http://schemas.microsoft.com/office/drawing/2014/main" id="{EFCC4EC5-A0D8-2E20-5585-B79664E29C6A}"/>
                </a:ext>
              </a:extLst>
            </p:cNvPr>
            <p:cNvSpPr/>
            <p:nvPr/>
          </p:nvSpPr>
          <p:spPr>
            <a:xfrm>
              <a:off x="8152918" y="448183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13" name="Oval 3112">
              <a:extLst>
                <a:ext uri="{FF2B5EF4-FFF2-40B4-BE49-F238E27FC236}">
                  <a16:creationId xmlns:a16="http://schemas.microsoft.com/office/drawing/2014/main" id="{C374972A-C641-6478-DD6C-C8BC86C33688}"/>
                </a:ext>
              </a:extLst>
            </p:cNvPr>
            <p:cNvSpPr/>
            <p:nvPr/>
          </p:nvSpPr>
          <p:spPr>
            <a:xfrm>
              <a:off x="9728791" y="1444465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14" name="Oval 3113">
              <a:extLst>
                <a:ext uri="{FF2B5EF4-FFF2-40B4-BE49-F238E27FC236}">
                  <a16:creationId xmlns:a16="http://schemas.microsoft.com/office/drawing/2014/main" id="{6501651D-A990-CEF0-8D7B-F1C3C3F6D832}"/>
                </a:ext>
              </a:extLst>
            </p:cNvPr>
            <p:cNvSpPr/>
            <p:nvPr/>
          </p:nvSpPr>
          <p:spPr>
            <a:xfrm>
              <a:off x="10446698" y="3520231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15" name="Oval 3114">
              <a:extLst>
                <a:ext uri="{FF2B5EF4-FFF2-40B4-BE49-F238E27FC236}">
                  <a16:creationId xmlns:a16="http://schemas.microsoft.com/office/drawing/2014/main" id="{FEFE7997-1E31-427E-5725-79B153E07158}"/>
                </a:ext>
              </a:extLst>
            </p:cNvPr>
            <p:cNvSpPr/>
            <p:nvPr/>
          </p:nvSpPr>
          <p:spPr>
            <a:xfrm>
              <a:off x="9883741" y="352840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16" name="Oval 3115">
              <a:extLst>
                <a:ext uri="{FF2B5EF4-FFF2-40B4-BE49-F238E27FC236}">
                  <a16:creationId xmlns:a16="http://schemas.microsoft.com/office/drawing/2014/main" id="{F542B881-6F96-AD12-E6A6-03A347E85DF0}"/>
                </a:ext>
              </a:extLst>
            </p:cNvPr>
            <p:cNvSpPr/>
            <p:nvPr/>
          </p:nvSpPr>
          <p:spPr>
            <a:xfrm>
              <a:off x="9219501" y="239694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17" name="Oval 3116">
              <a:extLst>
                <a:ext uri="{FF2B5EF4-FFF2-40B4-BE49-F238E27FC236}">
                  <a16:creationId xmlns:a16="http://schemas.microsoft.com/office/drawing/2014/main" id="{B6A80B38-0CAA-1BA5-9B46-0C7878647E3C}"/>
                </a:ext>
              </a:extLst>
            </p:cNvPr>
            <p:cNvSpPr/>
            <p:nvPr/>
          </p:nvSpPr>
          <p:spPr>
            <a:xfrm>
              <a:off x="9095969" y="418124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18" name="Oval 3117">
              <a:extLst>
                <a:ext uri="{FF2B5EF4-FFF2-40B4-BE49-F238E27FC236}">
                  <a16:creationId xmlns:a16="http://schemas.microsoft.com/office/drawing/2014/main" id="{33B117D6-E5BE-3570-41EB-85660C140AA1}"/>
                </a:ext>
              </a:extLst>
            </p:cNvPr>
            <p:cNvSpPr/>
            <p:nvPr/>
          </p:nvSpPr>
          <p:spPr>
            <a:xfrm>
              <a:off x="8519344" y="468879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19" name="Oval 3118">
              <a:extLst>
                <a:ext uri="{FF2B5EF4-FFF2-40B4-BE49-F238E27FC236}">
                  <a16:creationId xmlns:a16="http://schemas.microsoft.com/office/drawing/2014/main" id="{7D79D163-FC9C-59ED-62E6-C81AEF9F1FDA}"/>
                </a:ext>
              </a:extLst>
            </p:cNvPr>
            <p:cNvSpPr/>
            <p:nvPr/>
          </p:nvSpPr>
          <p:spPr>
            <a:xfrm>
              <a:off x="11193209" y="2243776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20" name="Oval 3119">
              <a:extLst>
                <a:ext uri="{FF2B5EF4-FFF2-40B4-BE49-F238E27FC236}">
                  <a16:creationId xmlns:a16="http://schemas.microsoft.com/office/drawing/2014/main" id="{7D35932B-B958-608A-274F-B7E2E8074CD7}"/>
                </a:ext>
              </a:extLst>
            </p:cNvPr>
            <p:cNvSpPr/>
            <p:nvPr/>
          </p:nvSpPr>
          <p:spPr>
            <a:xfrm>
              <a:off x="7541773" y="99869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21" name="Oval 3120">
              <a:extLst>
                <a:ext uri="{FF2B5EF4-FFF2-40B4-BE49-F238E27FC236}">
                  <a16:creationId xmlns:a16="http://schemas.microsoft.com/office/drawing/2014/main" id="{A2261F94-0C6C-0C69-FD4B-B4A7D5884317}"/>
                </a:ext>
              </a:extLst>
            </p:cNvPr>
            <p:cNvSpPr/>
            <p:nvPr/>
          </p:nvSpPr>
          <p:spPr>
            <a:xfrm>
              <a:off x="8987012" y="140454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22" name="Oval 3121">
              <a:extLst>
                <a:ext uri="{FF2B5EF4-FFF2-40B4-BE49-F238E27FC236}">
                  <a16:creationId xmlns:a16="http://schemas.microsoft.com/office/drawing/2014/main" id="{D6398DFB-5202-EFC3-C055-67D6DE564237}"/>
                </a:ext>
              </a:extLst>
            </p:cNvPr>
            <p:cNvSpPr/>
            <p:nvPr/>
          </p:nvSpPr>
          <p:spPr>
            <a:xfrm>
              <a:off x="7585687" y="160507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23" name="Oval 3122">
              <a:extLst>
                <a:ext uri="{FF2B5EF4-FFF2-40B4-BE49-F238E27FC236}">
                  <a16:creationId xmlns:a16="http://schemas.microsoft.com/office/drawing/2014/main" id="{656BCB48-2CC5-5DFE-0F0E-62262FCC08CA}"/>
                </a:ext>
              </a:extLst>
            </p:cNvPr>
            <p:cNvSpPr/>
            <p:nvPr/>
          </p:nvSpPr>
          <p:spPr>
            <a:xfrm>
              <a:off x="8806467" y="2049271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24" name="Oval 3123">
              <a:extLst>
                <a:ext uri="{FF2B5EF4-FFF2-40B4-BE49-F238E27FC236}">
                  <a16:creationId xmlns:a16="http://schemas.microsoft.com/office/drawing/2014/main" id="{A2163D4A-799F-DEC5-9F9D-DAFCAF1D53D7}"/>
                </a:ext>
              </a:extLst>
            </p:cNvPr>
            <p:cNvSpPr/>
            <p:nvPr/>
          </p:nvSpPr>
          <p:spPr>
            <a:xfrm>
              <a:off x="8597330" y="94744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25" name="Oval 3124">
              <a:extLst>
                <a:ext uri="{FF2B5EF4-FFF2-40B4-BE49-F238E27FC236}">
                  <a16:creationId xmlns:a16="http://schemas.microsoft.com/office/drawing/2014/main" id="{6B04166E-EC86-115B-6CE0-12927B3AD66A}"/>
                </a:ext>
              </a:extLst>
            </p:cNvPr>
            <p:cNvSpPr/>
            <p:nvPr/>
          </p:nvSpPr>
          <p:spPr>
            <a:xfrm>
              <a:off x="9747157" y="407832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26" name="Oval 3125">
              <a:extLst>
                <a:ext uri="{FF2B5EF4-FFF2-40B4-BE49-F238E27FC236}">
                  <a16:creationId xmlns:a16="http://schemas.microsoft.com/office/drawing/2014/main" id="{528CB385-081D-22D0-3C6A-2288116B0830}"/>
                </a:ext>
              </a:extLst>
            </p:cNvPr>
            <p:cNvSpPr/>
            <p:nvPr/>
          </p:nvSpPr>
          <p:spPr>
            <a:xfrm>
              <a:off x="9747363" y="2771530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27" name="Oval 3126">
              <a:extLst>
                <a:ext uri="{FF2B5EF4-FFF2-40B4-BE49-F238E27FC236}">
                  <a16:creationId xmlns:a16="http://schemas.microsoft.com/office/drawing/2014/main" id="{541D9868-4C30-8001-BCC7-CC53C9601075}"/>
                </a:ext>
              </a:extLst>
            </p:cNvPr>
            <p:cNvSpPr/>
            <p:nvPr/>
          </p:nvSpPr>
          <p:spPr>
            <a:xfrm>
              <a:off x="9867168" y="363931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28" name="Oval 3127">
              <a:extLst>
                <a:ext uri="{FF2B5EF4-FFF2-40B4-BE49-F238E27FC236}">
                  <a16:creationId xmlns:a16="http://schemas.microsoft.com/office/drawing/2014/main" id="{4B4D3645-0371-BE28-ADBA-4F7BD76C6711}"/>
                </a:ext>
              </a:extLst>
            </p:cNvPr>
            <p:cNvSpPr/>
            <p:nvPr/>
          </p:nvSpPr>
          <p:spPr>
            <a:xfrm>
              <a:off x="9052540" y="197662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29" name="Oval 3128">
              <a:extLst>
                <a:ext uri="{FF2B5EF4-FFF2-40B4-BE49-F238E27FC236}">
                  <a16:creationId xmlns:a16="http://schemas.microsoft.com/office/drawing/2014/main" id="{38547E57-1CB8-2EBA-ACF6-7C126319068C}"/>
                </a:ext>
              </a:extLst>
            </p:cNvPr>
            <p:cNvSpPr/>
            <p:nvPr/>
          </p:nvSpPr>
          <p:spPr>
            <a:xfrm>
              <a:off x="9321471" y="1023290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30" name="Oval 3129">
              <a:extLst>
                <a:ext uri="{FF2B5EF4-FFF2-40B4-BE49-F238E27FC236}">
                  <a16:creationId xmlns:a16="http://schemas.microsoft.com/office/drawing/2014/main" id="{929E5605-6DB8-D104-49D0-687D3ECA2852}"/>
                </a:ext>
              </a:extLst>
            </p:cNvPr>
            <p:cNvSpPr/>
            <p:nvPr/>
          </p:nvSpPr>
          <p:spPr>
            <a:xfrm>
              <a:off x="7488025" y="92611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31" name="Oval 3130">
              <a:extLst>
                <a:ext uri="{FF2B5EF4-FFF2-40B4-BE49-F238E27FC236}">
                  <a16:creationId xmlns:a16="http://schemas.microsoft.com/office/drawing/2014/main" id="{A3CCBB3C-1A30-FC56-C8B0-83158DF5C83F}"/>
                </a:ext>
              </a:extLst>
            </p:cNvPr>
            <p:cNvSpPr/>
            <p:nvPr/>
          </p:nvSpPr>
          <p:spPr>
            <a:xfrm>
              <a:off x="7833268" y="334912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32" name="Oval 3131">
              <a:extLst>
                <a:ext uri="{FF2B5EF4-FFF2-40B4-BE49-F238E27FC236}">
                  <a16:creationId xmlns:a16="http://schemas.microsoft.com/office/drawing/2014/main" id="{D5B48CDB-6AEC-520F-1259-14B70125698E}"/>
                </a:ext>
              </a:extLst>
            </p:cNvPr>
            <p:cNvSpPr/>
            <p:nvPr/>
          </p:nvSpPr>
          <p:spPr>
            <a:xfrm>
              <a:off x="8331469" y="165062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33" name="Oval 3132">
              <a:extLst>
                <a:ext uri="{FF2B5EF4-FFF2-40B4-BE49-F238E27FC236}">
                  <a16:creationId xmlns:a16="http://schemas.microsoft.com/office/drawing/2014/main" id="{3B9CEA59-79C3-A931-2DA4-C8475DA04D65}"/>
                </a:ext>
              </a:extLst>
            </p:cNvPr>
            <p:cNvSpPr/>
            <p:nvPr/>
          </p:nvSpPr>
          <p:spPr>
            <a:xfrm>
              <a:off x="7968459" y="113270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34" name="Oval 3133">
              <a:extLst>
                <a:ext uri="{FF2B5EF4-FFF2-40B4-BE49-F238E27FC236}">
                  <a16:creationId xmlns:a16="http://schemas.microsoft.com/office/drawing/2014/main" id="{A858F933-ADE3-A14C-4FD6-A25A788B6F7E}"/>
                </a:ext>
              </a:extLst>
            </p:cNvPr>
            <p:cNvSpPr/>
            <p:nvPr/>
          </p:nvSpPr>
          <p:spPr>
            <a:xfrm>
              <a:off x="9959134" y="2694989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35" name="Oval 3134">
              <a:extLst>
                <a:ext uri="{FF2B5EF4-FFF2-40B4-BE49-F238E27FC236}">
                  <a16:creationId xmlns:a16="http://schemas.microsoft.com/office/drawing/2014/main" id="{DF7948ED-5C32-BAA6-56C1-B1C5833E58EC}"/>
                </a:ext>
              </a:extLst>
            </p:cNvPr>
            <p:cNvSpPr/>
            <p:nvPr/>
          </p:nvSpPr>
          <p:spPr>
            <a:xfrm>
              <a:off x="10322996" y="178758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36" name="Oval 3135">
              <a:extLst>
                <a:ext uri="{FF2B5EF4-FFF2-40B4-BE49-F238E27FC236}">
                  <a16:creationId xmlns:a16="http://schemas.microsoft.com/office/drawing/2014/main" id="{8C2D097F-F318-480C-3784-BD201F3316F9}"/>
                </a:ext>
              </a:extLst>
            </p:cNvPr>
            <p:cNvSpPr/>
            <p:nvPr/>
          </p:nvSpPr>
          <p:spPr>
            <a:xfrm>
              <a:off x="8974179" y="168034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37" name="Oval 3136">
              <a:extLst>
                <a:ext uri="{FF2B5EF4-FFF2-40B4-BE49-F238E27FC236}">
                  <a16:creationId xmlns:a16="http://schemas.microsoft.com/office/drawing/2014/main" id="{8535F352-2C92-1B3B-A256-1E1870955C27}"/>
                </a:ext>
              </a:extLst>
            </p:cNvPr>
            <p:cNvSpPr/>
            <p:nvPr/>
          </p:nvSpPr>
          <p:spPr>
            <a:xfrm>
              <a:off x="7890338" y="480634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38" name="Oval 3137">
              <a:extLst>
                <a:ext uri="{FF2B5EF4-FFF2-40B4-BE49-F238E27FC236}">
                  <a16:creationId xmlns:a16="http://schemas.microsoft.com/office/drawing/2014/main" id="{7AF5A6EF-21B5-E3AB-3676-C630B4849E5E}"/>
                </a:ext>
              </a:extLst>
            </p:cNvPr>
            <p:cNvSpPr/>
            <p:nvPr/>
          </p:nvSpPr>
          <p:spPr>
            <a:xfrm>
              <a:off x="9518241" y="306911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39" name="Oval 3138">
              <a:extLst>
                <a:ext uri="{FF2B5EF4-FFF2-40B4-BE49-F238E27FC236}">
                  <a16:creationId xmlns:a16="http://schemas.microsoft.com/office/drawing/2014/main" id="{23BFDF2E-4FA0-C500-2D42-67F6C476E5E0}"/>
                </a:ext>
              </a:extLst>
            </p:cNvPr>
            <p:cNvSpPr/>
            <p:nvPr/>
          </p:nvSpPr>
          <p:spPr>
            <a:xfrm>
              <a:off x="7602160" y="92964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40" name="Oval 3139">
              <a:extLst>
                <a:ext uri="{FF2B5EF4-FFF2-40B4-BE49-F238E27FC236}">
                  <a16:creationId xmlns:a16="http://schemas.microsoft.com/office/drawing/2014/main" id="{7C76FB22-30CA-0437-0A9D-5A82CF9239AF}"/>
                </a:ext>
              </a:extLst>
            </p:cNvPr>
            <p:cNvSpPr/>
            <p:nvPr/>
          </p:nvSpPr>
          <p:spPr>
            <a:xfrm>
              <a:off x="9150874" y="82104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41" name="Oval 3140">
              <a:extLst>
                <a:ext uri="{FF2B5EF4-FFF2-40B4-BE49-F238E27FC236}">
                  <a16:creationId xmlns:a16="http://schemas.microsoft.com/office/drawing/2014/main" id="{224DD7DF-BDD3-8A06-EA15-481424D9AD26}"/>
                </a:ext>
              </a:extLst>
            </p:cNvPr>
            <p:cNvSpPr/>
            <p:nvPr/>
          </p:nvSpPr>
          <p:spPr>
            <a:xfrm>
              <a:off x="8219111" y="252696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42" name="Oval 3141">
              <a:extLst>
                <a:ext uri="{FF2B5EF4-FFF2-40B4-BE49-F238E27FC236}">
                  <a16:creationId xmlns:a16="http://schemas.microsoft.com/office/drawing/2014/main" id="{AD199F01-AB35-2899-C456-412B157A4632}"/>
                </a:ext>
              </a:extLst>
            </p:cNvPr>
            <p:cNvSpPr/>
            <p:nvPr/>
          </p:nvSpPr>
          <p:spPr>
            <a:xfrm>
              <a:off x="8033255" y="462533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43" name="Oval 3142">
              <a:extLst>
                <a:ext uri="{FF2B5EF4-FFF2-40B4-BE49-F238E27FC236}">
                  <a16:creationId xmlns:a16="http://schemas.microsoft.com/office/drawing/2014/main" id="{7A446392-5F6D-02CE-1A4C-C5303FEDB7D0}"/>
                </a:ext>
              </a:extLst>
            </p:cNvPr>
            <p:cNvSpPr/>
            <p:nvPr/>
          </p:nvSpPr>
          <p:spPr>
            <a:xfrm>
              <a:off x="9204114" y="291518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44" name="Oval 3143">
              <a:extLst>
                <a:ext uri="{FF2B5EF4-FFF2-40B4-BE49-F238E27FC236}">
                  <a16:creationId xmlns:a16="http://schemas.microsoft.com/office/drawing/2014/main" id="{FB56CAFF-B8BB-EFF9-B2AA-E729C0C6F97A}"/>
                </a:ext>
              </a:extLst>
            </p:cNvPr>
            <p:cNvSpPr/>
            <p:nvPr/>
          </p:nvSpPr>
          <p:spPr>
            <a:xfrm>
              <a:off x="9226154" y="394117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45" name="Oval 3144">
              <a:extLst>
                <a:ext uri="{FF2B5EF4-FFF2-40B4-BE49-F238E27FC236}">
                  <a16:creationId xmlns:a16="http://schemas.microsoft.com/office/drawing/2014/main" id="{C00544EF-F7B5-DB05-4B20-E6227C3F4A22}"/>
                </a:ext>
              </a:extLst>
            </p:cNvPr>
            <p:cNvSpPr/>
            <p:nvPr/>
          </p:nvSpPr>
          <p:spPr>
            <a:xfrm>
              <a:off x="7897037" y="486015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46" name="Oval 3145">
              <a:extLst>
                <a:ext uri="{FF2B5EF4-FFF2-40B4-BE49-F238E27FC236}">
                  <a16:creationId xmlns:a16="http://schemas.microsoft.com/office/drawing/2014/main" id="{483A094A-4DC3-B93F-4C80-79F322278CC8}"/>
                </a:ext>
              </a:extLst>
            </p:cNvPr>
            <p:cNvSpPr/>
            <p:nvPr/>
          </p:nvSpPr>
          <p:spPr>
            <a:xfrm>
              <a:off x="8075243" y="3147983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47" name="Oval 3146">
              <a:extLst>
                <a:ext uri="{FF2B5EF4-FFF2-40B4-BE49-F238E27FC236}">
                  <a16:creationId xmlns:a16="http://schemas.microsoft.com/office/drawing/2014/main" id="{189CF126-A53D-9F81-803D-651BC0577762}"/>
                </a:ext>
              </a:extLst>
            </p:cNvPr>
            <p:cNvSpPr/>
            <p:nvPr/>
          </p:nvSpPr>
          <p:spPr>
            <a:xfrm>
              <a:off x="8410323" y="138422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48" name="Oval 3147">
              <a:extLst>
                <a:ext uri="{FF2B5EF4-FFF2-40B4-BE49-F238E27FC236}">
                  <a16:creationId xmlns:a16="http://schemas.microsoft.com/office/drawing/2014/main" id="{4BC44FB7-0F50-C114-55C4-21D08A460CEF}"/>
                </a:ext>
              </a:extLst>
            </p:cNvPr>
            <p:cNvSpPr/>
            <p:nvPr/>
          </p:nvSpPr>
          <p:spPr>
            <a:xfrm>
              <a:off x="8743914" y="218637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49" name="Oval 3148">
              <a:extLst>
                <a:ext uri="{FF2B5EF4-FFF2-40B4-BE49-F238E27FC236}">
                  <a16:creationId xmlns:a16="http://schemas.microsoft.com/office/drawing/2014/main" id="{5437A5FF-411B-5127-1D22-F5EB1BE06BA1}"/>
                </a:ext>
              </a:extLst>
            </p:cNvPr>
            <p:cNvSpPr/>
            <p:nvPr/>
          </p:nvSpPr>
          <p:spPr>
            <a:xfrm>
              <a:off x="9050039" y="182067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50" name="Oval 3149">
              <a:extLst>
                <a:ext uri="{FF2B5EF4-FFF2-40B4-BE49-F238E27FC236}">
                  <a16:creationId xmlns:a16="http://schemas.microsoft.com/office/drawing/2014/main" id="{11AD4BC5-1E39-3B48-6317-D062E2D40225}"/>
                </a:ext>
              </a:extLst>
            </p:cNvPr>
            <p:cNvSpPr/>
            <p:nvPr/>
          </p:nvSpPr>
          <p:spPr>
            <a:xfrm>
              <a:off x="7709050" y="274398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51" name="Oval 3150">
              <a:extLst>
                <a:ext uri="{FF2B5EF4-FFF2-40B4-BE49-F238E27FC236}">
                  <a16:creationId xmlns:a16="http://schemas.microsoft.com/office/drawing/2014/main" id="{5FA516BF-875A-F0C0-4262-BE0274E76269}"/>
                </a:ext>
              </a:extLst>
            </p:cNvPr>
            <p:cNvSpPr/>
            <p:nvPr/>
          </p:nvSpPr>
          <p:spPr>
            <a:xfrm>
              <a:off x="7574337" y="280906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52" name="Oval 3151">
              <a:extLst>
                <a:ext uri="{FF2B5EF4-FFF2-40B4-BE49-F238E27FC236}">
                  <a16:creationId xmlns:a16="http://schemas.microsoft.com/office/drawing/2014/main" id="{D9327FE5-AAA7-9C31-50B4-4EE647482612}"/>
                </a:ext>
              </a:extLst>
            </p:cNvPr>
            <p:cNvSpPr/>
            <p:nvPr/>
          </p:nvSpPr>
          <p:spPr>
            <a:xfrm>
              <a:off x="10426544" y="325107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53" name="Oval 3152">
              <a:extLst>
                <a:ext uri="{FF2B5EF4-FFF2-40B4-BE49-F238E27FC236}">
                  <a16:creationId xmlns:a16="http://schemas.microsoft.com/office/drawing/2014/main" id="{3CAC346D-E466-8C14-C957-B4E2D583D8E3}"/>
                </a:ext>
              </a:extLst>
            </p:cNvPr>
            <p:cNvSpPr/>
            <p:nvPr/>
          </p:nvSpPr>
          <p:spPr>
            <a:xfrm>
              <a:off x="10387195" y="3120950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54" name="Oval 3153">
              <a:extLst>
                <a:ext uri="{FF2B5EF4-FFF2-40B4-BE49-F238E27FC236}">
                  <a16:creationId xmlns:a16="http://schemas.microsoft.com/office/drawing/2014/main" id="{9070BCFD-C272-3D98-9B2F-42090A447CFB}"/>
                </a:ext>
              </a:extLst>
            </p:cNvPr>
            <p:cNvSpPr/>
            <p:nvPr/>
          </p:nvSpPr>
          <p:spPr>
            <a:xfrm>
              <a:off x="10459300" y="813481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55" name="Oval 3154">
              <a:extLst>
                <a:ext uri="{FF2B5EF4-FFF2-40B4-BE49-F238E27FC236}">
                  <a16:creationId xmlns:a16="http://schemas.microsoft.com/office/drawing/2014/main" id="{AA1324CA-C351-739D-3957-290693CCB1D2}"/>
                </a:ext>
              </a:extLst>
            </p:cNvPr>
            <p:cNvSpPr/>
            <p:nvPr/>
          </p:nvSpPr>
          <p:spPr>
            <a:xfrm>
              <a:off x="8474678" y="377223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56" name="Oval 3155">
              <a:extLst>
                <a:ext uri="{FF2B5EF4-FFF2-40B4-BE49-F238E27FC236}">
                  <a16:creationId xmlns:a16="http://schemas.microsoft.com/office/drawing/2014/main" id="{ECFFBCA8-47B9-5C47-1691-AF8D7A54A125}"/>
                </a:ext>
              </a:extLst>
            </p:cNvPr>
            <p:cNvSpPr/>
            <p:nvPr/>
          </p:nvSpPr>
          <p:spPr>
            <a:xfrm>
              <a:off x="8088505" y="204647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57" name="Oval 3156">
              <a:extLst>
                <a:ext uri="{FF2B5EF4-FFF2-40B4-BE49-F238E27FC236}">
                  <a16:creationId xmlns:a16="http://schemas.microsoft.com/office/drawing/2014/main" id="{23648E30-1ED4-3AFB-744E-CE9AA2CDB46C}"/>
                </a:ext>
              </a:extLst>
            </p:cNvPr>
            <p:cNvSpPr/>
            <p:nvPr/>
          </p:nvSpPr>
          <p:spPr>
            <a:xfrm>
              <a:off x="11166467" y="147830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58" name="Oval 3157">
              <a:extLst>
                <a:ext uri="{FF2B5EF4-FFF2-40B4-BE49-F238E27FC236}">
                  <a16:creationId xmlns:a16="http://schemas.microsoft.com/office/drawing/2014/main" id="{EFF49122-29D5-0CB8-F751-2CE95BC87F6D}"/>
                </a:ext>
              </a:extLst>
            </p:cNvPr>
            <p:cNvSpPr/>
            <p:nvPr/>
          </p:nvSpPr>
          <p:spPr>
            <a:xfrm>
              <a:off x="11133079" y="369800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59" name="Oval 3158">
              <a:extLst>
                <a:ext uri="{FF2B5EF4-FFF2-40B4-BE49-F238E27FC236}">
                  <a16:creationId xmlns:a16="http://schemas.microsoft.com/office/drawing/2014/main" id="{8A04693D-92C7-1179-B662-32D0DA176F9B}"/>
                </a:ext>
              </a:extLst>
            </p:cNvPr>
            <p:cNvSpPr/>
            <p:nvPr/>
          </p:nvSpPr>
          <p:spPr>
            <a:xfrm>
              <a:off x="10457115" y="409070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60" name="Oval 3159">
              <a:extLst>
                <a:ext uri="{FF2B5EF4-FFF2-40B4-BE49-F238E27FC236}">
                  <a16:creationId xmlns:a16="http://schemas.microsoft.com/office/drawing/2014/main" id="{93605777-F5DF-5500-7D93-4E174D3D3439}"/>
                </a:ext>
              </a:extLst>
            </p:cNvPr>
            <p:cNvSpPr/>
            <p:nvPr/>
          </p:nvSpPr>
          <p:spPr>
            <a:xfrm>
              <a:off x="7054452" y="328271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61" name="Oval 3160">
              <a:extLst>
                <a:ext uri="{FF2B5EF4-FFF2-40B4-BE49-F238E27FC236}">
                  <a16:creationId xmlns:a16="http://schemas.microsoft.com/office/drawing/2014/main" id="{8C2BA43C-4C74-5CCC-77C4-E0F033C05E21}"/>
                </a:ext>
              </a:extLst>
            </p:cNvPr>
            <p:cNvSpPr/>
            <p:nvPr/>
          </p:nvSpPr>
          <p:spPr>
            <a:xfrm>
              <a:off x="7474776" y="174131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62" name="Oval 3161">
              <a:extLst>
                <a:ext uri="{FF2B5EF4-FFF2-40B4-BE49-F238E27FC236}">
                  <a16:creationId xmlns:a16="http://schemas.microsoft.com/office/drawing/2014/main" id="{FA2C229A-1078-482B-FE02-BE09211A7AAA}"/>
                </a:ext>
              </a:extLst>
            </p:cNvPr>
            <p:cNvSpPr/>
            <p:nvPr/>
          </p:nvSpPr>
          <p:spPr>
            <a:xfrm>
              <a:off x="9496684" y="395956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63" name="Oval 3162">
              <a:extLst>
                <a:ext uri="{FF2B5EF4-FFF2-40B4-BE49-F238E27FC236}">
                  <a16:creationId xmlns:a16="http://schemas.microsoft.com/office/drawing/2014/main" id="{681A80AD-F85E-A117-B836-E8496FB2A0B9}"/>
                </a:ext>
              </a:extLst>
            </p:cNvPr>
            <p:cNvSpPr/>
            <p:nvPr/>
          </p:nvSpPr>
          <p:spPr>
            <a:xfrm>
              <a:off x="6981418" y="90369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64" name="Oval 3163">
              <a:extLst>
                <a:ext uri="{FF2B5EF4-FFF2-40B4-BE49-F238E27FC236}">
                  <a16:creationId xmlns:a16="http://schemas.microsoft.com/office/drawing/2014/main" id="{BBBF10B5-F04B-C10F-BFAF-AA48D84DFE8D}"/>
                </a:ext>
              </a:extLst>
            </p:cNvPr>
            <p:cNvSpPr/>
            <p:nvPr/>
          </p:nvSpPr>
          <p:spPr>
            <a:xfrm>
              <a:off x="11170632" y="358040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65" name="Oval 3164">
              <a:extLst>
                <a:ext uri="{FF2B5EF4-FFF2-40B4-BE49-F238E27FC236}">
                  <a16:creationId xmlns:a16="http://schemas.microsoft.com/office/drawing/2014/main" id="{F67562B3-8494-F1BF-39B4-AFFAC384FEE5}"/>
                </a:ext>
              </a:extLst>
            </p:cNvPr>
            <p:cNvSpPr/>
            <p:nvPr/>
          </p:nvSpPr>
          <p:spPr>
            <a:xfrm>
              <a:off x="7714117" y="465463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66" name="Oval 3165">
              <a:extLst>
                <a:ext uri="{FF2B5EF4-FFF2-40B4-BE49-F238E27FC236}">
                  <a16:creationId xmlns:a16="http://schemas.microsoft.com/office/drawing/2014/main" id="{4182D9CC-9C3B-2D05-550A-145D4F7F7FED}"/>
                </a:ext>
              </a:extLst>
            </p:cNvPr>
            <p:cNvSpPr/>
            <p:nvPr/>
          </p:nvSpPr>
          <p:spPr>
            <a:xfrm>
              <a:off x="10552166" y="210931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67" name="Oval 3166">
              <a:extLst>
                <a:ext uri="{FF2B5EF4-FFF2-40B4-BE49-F238E27FC236}">
                  <a16:creationId xmlns:a16="http://schemas.microsoft.com/office/drawing/2014/main" id="{A02EC191-0778-5CF5-5859-D519CC9654DF}"/>
                </a:ext>
              </a:extLst>
            </p:cNvPr>
            <p:cNvSpPr/>
            <p:nvPr/>
          </p:nvSpPr>
          <p:spPr>
            <a:xfrm>
              <a:off x="9191863" y="452294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68" name="Oval 3167">
              <a:extLst>
                <a:ext uri="{FF2B5EF4-FFF2-40B4-BE49-F238E27FC236}">
                  <a16:creationId xmlns:a16="http://schemas.microsoft.com/office/drawing/2014/main" id="{64A5699C-2777-6DEA-B08B-FDAB948157E5}"/>
                </a:ext>
              </a:extLst>
            </p:cNvPr>
            <p:cNvSpPr/>
            <p:nvPr/>
          </p:nvSpPr>
          <p:spPr>
            <a:xfrm>
              <a:off x="7384874" y="418673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69" name="Oval 3168">
              <a:extLst>
                <a:ext uri="{FF2B5EF4-FFF2-40B4-BE49-F238E27FC236}">
                  <a16:creationId xmlns:a16="http://schemas.microsoft.com/office/drawing/2014/main" id="{B0375224-2320-8279-DAB9-9F4C6855271E}"/>
                </a:ext>
              </a:extLst>
            </p:cNvPr>
            <p:cNvSpPr/>
            <p:nvPr/>
          </p:nvSpPr>
          <p:spPr>
            <a:xfrm>
              <a:off x="9041888" y="341096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70" name="Oval 3169">
              <a:extLst>
                <a:ext uri="{FF2B5EF4-FFF2-40B4-BE49-F238E27FC236}">
                  <a16:creationId xmlns:a16="http://schemas.microsoft.com/office/drawing/2014/main" id="{FD7856B1-FB4D-884F-B262-F98C6C6293C8}"/>
                </a:ext>
              </a:extLst>
            </p:cNvPr>
            <p:cNvSpPr/>
            <p:nvPr/>
          </p:nvSpPr>
          <p:spPr>
            <a:xfrm>
              <a:off x="9273857" y="981346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71" name="Oval 3170">
              <a:extLst>
                <a:ext uri="{FF2B5EF4-FFF2-40B4-BE49-F238E27FC236}">
                  <a16:creationId xmlns:a16="http://schemas.microsoft.com/office/drawing/2014/main" id="{D3E7BDC8-756F-A3CC-7934-2E9574127085}"/>
                </a:ext>
              </a:extLst>
            </p:cNvPr>
            <p:cNvSpPr/>
            <p:nvPr/>
          </p:nvSpPr>
          <p:spPr>
            <a:xfrm>
              <a:off x="7866104" y="284095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72" name="Oval 3171">
              <a:extLst>
                <a:ext uri="{FF2B5EF4-FFF2-40B4-BE49-F238E27FC236}">
                  <a16:creationId xmlns:a16="http://schemas.microsoft.com/office/drawing/2014/main" id="{6F54CF3B-B2E3-9283-C513-1E06B1C76E27}"/>
                </a:ext>
              </a:extLst>
            </p:cNvPr>
            <p:cNvSpPr/>
            <p:nvPr/>
          </p:nvSpPr>
          <p:spPr>
            <a:xfrm>
              <a:off x="7010849" y="803703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73" name="Oval 3172">
              <a:extLst>
                <a:ext uri="{FF2B5EF4-FFF2-40B4-BE49-F238E27FC236}">
                  <a16:creationId xmlns:a16="http://schemas.microsoft.com/office/drawing/2014/main" id="{9EC191DB-A5F4-CECE-F8D3-0F2C6D02C09D}"/>
                </a:ext>
              </a:extLst>
            </p:cNvPr>
            <p:cNvSpPr/>
            <p:nvPr/>
          </p:nvSpPr>
          <p:spPr>
            <a:xfrm>
              <a:off x="10341477" y="367341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74" name="Oval 3173">
              <a:extLst>
                <a:ext uri="{FF2B5EF4-FFF2-40B4-BE49-F238E27FC236}">
                  <a16:creationId xmlns:a16="http://schemas.microsoft.com/office/drawing/2014/main" id="{E6704102-8B38-EA00-2AFB-19B677AA450C}"/>
                </a:ext>
              </a:extLst>
            </p:cNvPr>
            <p:cNvSpPr/>
            <p:nvPr/>
          </p:nvSpPr>
          <p:spPr>
            <a:xfrm>
              <a:off x="7444785" y="129023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75" name="Oval 3174">
              <a:extLst>
                <a:ext uri="{FF2B5EF4-FFF2-40B4-BE49-F238E27FC236}">
                  <a16:creationId xmlns:a16="http://schemas.microsoft.com/office/drawing/2014/main" id="{8BC23AAE-41A1-CC9C-C5AB-E25C93917857}"/>
                </a:ext>
              </a:extLst>
            </p:cNvPr>
            <p:cNvSpPr/>
            <p:nvPr/>
          </p:nvSpPr>
          <p:spPr>
            <a:xfrm>
              <a:off x="7456256" y="373484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76" name="Oval 3175">
              <a:extLst>
                <a:ext uri="{FF2B5EF4-FFF2-40B4-BE49-F238E27FC236}">
                  <a16:creationId xmlns:a16="http://schemas.microsoft.com/office/drawing/2014/main" id="{837793B9-BDDA-C7E9-2A6C-F316934DF956}"/>
                </a:ext>
              </a:extLst>
            </p:cNvPr>
            <p:cNvSpPr/>
            <p:nvPr/>
          </p:nvSpPr>
          <p:spPr>
            <a:xfrm>
              <a:off x="7632831" y="119230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77" name="Oval 3176">
              <a:extLst>
                <a:ext uri="{FF2B5EF4-FFF2-40B4-BE49-F238E27FC236}">
                  <a16:creationId xmlns:a16="http://schemas.microsoft.com/office/drawing/2014/main" id="{BD1A42AD-8435-E724-506F-1D5908A1CE12}"/>
                </a:ext>
              </a:extLst>
            </p:cNvPr>
            <p:cNvSpPr/>
            <p:nvPr/>
          </p:nvSpPr>
          <p:spPr>
            <a:xfrm>
              <a:off x="11075820" y="1027573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78" name="Oval 3177">
              <a:extLst>
                <a:ext uri="{FF2B5EF4-FFF2-40B4-BE49-F238E27FC236}">
                  <a16:creationId xmlns:a16="http://schemas.microsoft.com/office/drawing/2014/main" id="{899EA2CB-59EC-AA4D-0A27-C7E1F92EE4B3}"/>
                </a:ext>
              </a:extLst>
            </p:cNvPr>
            <p:cNvSpPr/>
            <p:nvPr/>
          </p:nvSpPr>
          <p:spPr>
            <a:xfrm>
              <a:off x="11241797" y="852036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79" name="Oval 3178">
              <a:extLst>
                <a:ext uri="{FF2B5EF4-FFF2-40B4-BE49-F238E27FC236}">
                  <a16:creationId xmlns:a16="http://schemas.microsoft.com/office/drawing/2014/main" id="{83C78E34-593F-58D8-6379-09C1035789F2}"/>
                </a:ext>
              </a:extLst>
            </p:cNvPr>
            <p:cNvSpPr/>
            <p:nvPr/>
          </p:nvSpPr>
          <p:spPr>
            <a:xfrm>
              <a:off x="7032942" y="211904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80" name="Oval 3179">
              <a:extLst>
                <a:ext uri="{FF2B5EF4-FFF2-40B4-BE49-F238E27FC236}">
                  <a16:creationId xmlns:a16="http://schemas.microsoft.com/office/drawing/2014/main" id="{D65709C8-8912-2E92-3BAF-4267E22A0C46}"/>
                </a:ext>
              </a:extLst>
            </p:cNvPr>
            <p:cNvSpPr/>
            <p:nvPr/>
          </p:nvSpPr>
          <p:spPr>
            <a:xfrm>
              <a:off x="7638456" y="429957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81" name="Oval 3180">
              <a:extLst>
                <a:ext uri="{FF2B5EF4-FFF2-40B4-BE49-F238E27FC236}">
                  <a16:creationId xmlns:a16="http://schemas.microsoft.com/office/drawing/2014/main" id="{44C12C02-301B-FC03-F058-ED0D679EDD11}"/>
                </a:ext>
              </a:extLst>
            </p:cNvPr>
            <p:cNvSpPr/>
            <p:nvPr/>
          </p:nvSpPr>
          <p:spPr>
            <a:xfrm>
              <a:off x="9764373" y="1501493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82" name="Oval 3181">
              <a:extLst>
                <a:ext uri="{FF2B5EF4-FFF2-40B4-BE49-F238E27FC236}">
                  <a16:creationId xmlns:a16="http://schemas.microsoft.com/office/drawing/2014/main" id="{54219B2F-4A2C-BAC0-87F1-D56056978FBA}"/>
                </a:ext>
              </a:extLst>
            </p:cNvPr>
            <p:cNvSpPr/>
            <p:nvPr/>
          </p:nvSpPr>
          <p:spPr>
            <a:xfrm>
              <a:off x="8180430" y="203793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83" name="Oval 3182">
              <a:extLst>
                <a:ext uri="{FF2B5EF4-FFF2-40B4-BE49-F238E27FC236}">
                  <a16:creationId xmlns:a16="http://schemas.microsoft.com/office/drawing/2014/main" id="{092DE171-CC5C-ADCC-5FD1-A8CEB55ED9D9}"/>
                </a:ext>
              </a:extLst>
            </p:cNvPr>
            <p:cNvSpPr/>
            <p:nvPr/>
          </p:nvSpPr>
          <p:spPr>
            <a:xfrm>
              <a:off x="9620660" y="2209312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84" name="Oval 3183">
              <a:extLst>
                <a:ext uri="{FF2B5EF4-FFF2-40B4-BE49-F238E27FC236}">
                  <a16:creationId xmlns:a16="http://schemas.microsoft.com/office/drawing/2014/main" id="{C3CC9252-CB94-D313-D51D-F0C70DEB6F00}"/>
                </a:ext>
              </a:extLst>
            </p:cNvPr>
            <p:cNvSpPr/>
            <p:nvPr/>
          </p:nvSpPr>
          <p:spPr>
            <a:xfrm>
              <a:off x="8684786" y="224029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85" name="Oval 3184">
              <a:extLst>
                <a:ext uri="{FF2B5EF4-FFF2-40B4-BE49-F238E27FC236}">
                  <a16:creationId xmlns:a16="http://schemas.microsoft.com/office/drawing/2014/main" id="{B5A20237-1E01-76CA-5CB4-3C6A51FB0023}"/>
                </a:ext>
              </a:extLst>
            </p:cNvPr>
            <p:cNvSpPr/>
            <p:nvPr/>
          </p:nvSpPr>
          <p:spPr>
            <a:xfrm>
              <a:off x="7393323" y="158742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86" name="Oval 3185">
              <a:extLst>
                <a:ext uri="{FF2B5EF4-FFF2-40B4-BE49-F238E27FC236}">
                  <a16:creationId xmlns:a16="http://schemas.microsoft.com/office/drawing/2014/main" id="{269C3B18-49E2-E2FC-9821-58A0BF8BB0C5}"/>
                </a:ext>
              </a:extLst>
            </p:cNvPr>
            <p:cNvSpPr/>
            <p:nvPr/>
          </p:nvSpPr>
          <p:spPr>
            <a:xfrm>
              <a:off x="8602173" y="3208030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87" name="Oval 3186">
              <a:extLst>
                <a:ext uri="{FF2B5EF4-FFF2-40B4-BE49-F238E27FC236}">
                  <a16:creationId xmlns:a16="http://schemas.microsoft.com/office/drawing/2014/main" id="{1DD4F6EE-B91A-8C09-5E47-42C4ED84FEF5}"/>
                </a:ext>
              </a:extLst>
            </p:cNvPr>
            <p:cNvSpPr/>
            <p:nvPr/>
          </p:nvSpPr>
          <p:spPr>
            <a:xfrm>
              <a:off x="9016207" y="288105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88" name="Oval 3187">
              <a:extLst>
                <a:ext uri="{FF2B5EF4-FFF2-40B4-BE49-F238E27FC236}">
                  <a16:creationId xmlns:a16="http://schemas.microsoft.com/office/drawing/2014/main" id="{B23A01BB-3824-40C7-523D-53BC1BDFBE49}"/>
                </a:ext>
              </a:extLst>
            </p:cNvPr>
            <p:cNvSpPr/>
            <p:nvPr/>
          </p:nvSpPr>
          <p:spPr>
            <a:xfrm>
              <a:off x="9565092" y="95894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89" name="Oval 3188">
              <a:extLst>
                <a:ext uri="{FF2B5EF4-FFF2-40B4-BE49-F238E27FC236}">
                  <a16:creationId xmlns:a16="http://schemas.microsoft.com/office/drawing/2014/main" id="{B2D6C4A6-D78B-B23D-B0AE-680BD7E718CF}"/>
                </a:ext>
              </a:extLst>
            </p:cNvPr>
            <p:cNvSpPr/>
            <p:nvPr/>
          </p:nvSpPr>
          <p:spPr>
            <a:xfrm>
              <a:off x="8280333" y="198381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90" name="Oval 3189">
              <a:extLst>
                <a:ext uri="{FF2B5EF4-FFF2-40B4-BE49-F238E27FC236}">
                  <a16:creationId xmlns:a16="http://schemas.microsoft.com/office/drawing/2014/main" id="{DA2CCD8C-244E-7F54-BF8F-587356FA63C0}"/>
                </a:ext>
              </a:extLst>
            </p:cNvPr>
            <p:cNvSpPr/>
            <p:nvPr/>
          </p:nvSpPr>
          <p:spPr>
            <a:xfrm>
              <a:off x="8068706" y="356097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91" name="Oval 3190">
              <a:extLst>
                <a:ext uri="{FF2B5EF4-FFF2-40B4-BE49-F238E27FC236}">
                  <a16:creationId xmlns:a16="http://schemas.microsoft.com/office/drawing/2014/main" id="{3FCC165C-6F88-2454-94E9-682ED48837CC}"/>
                </a:ext>
              </a:extLst>
            </p:cNvPr>
            <p:cNvSpPr/>
            <p:nvPr/>
          </p:nvSpPr>
          <p:spPr>
            <a:xfrm>
              <a:off x="6924616" y="104770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92" name="Oval 3191">
              <a:extLst>
                <a:ext uri="{FF2B5EF4-FFF2-40B4-BE49-F238E27FC236}">
                  <a16:creationId xmlns:a16="http://schemas.microsoft.com/office/drawing/2014/main" id="{96E5B9BB-F2CD-F7E7-1E04-8EDA7413C342}"/>
                </a:ext>
              </a:extLst>
            </p:cNvPr>
            <p:cNvSpPr/>
            <p:nvPr/>
          </p:nvSpPr>
          <p:spPr>
            <a:xfrm>
              <a:off x="10410687" y="1221926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93" name="Oval 3192">
              <a:extLst>
                <a:ext uri="{FF2B5EF4-FFF2-40B4-BE49-F238E27FC236}">
                  <a16:creationId xmlns:a16="http://schemas.microsoft.com/office/drawing/2014/main" id="{3352771E-D5E4-6969-F5AE-C77033B0CEFF}"/>
                </a:ext>
              </a:extLst>
            </p:cNvPr>
            <p:cNvSpPr/>
            <p:nvPr/>
          </p:nvSpPr>
          <p:spPr>
            <a:xfrm>
              <a:off x="8312975" y="138062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94" name="Oval 3193">
              <a:extLst>
                <a:ext uri="{FF2B5EF4-FFF2-40B4-BE49-F238E27FC236}">
                  <a16:creationId xmlns:a16="http://schemas.microsoft.com/office/drawing/2014/main" id="{12580D30-66C8-CD62-CA13-0821C03AC243}"/>
                </a:ext>
              </a:extLst>
            </p:cNvPr>
            <p:cNvSpPr/>
            <p:nvPr/>
          </p:nvSpPr>
          <p:spPr>
            <a:xfrm>
              <a:off x="7499214" y="377973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95" name="Oval 3194">
              <a:extLst>
                <a:ext uri="{FF2B5EF4-FFF2-40B4-BE49-F238E27FC236}">
                  <a16:creationId xmlns:a16="http://schemas.microsoft.com/office/drawing/2014/main" id="{B58B155A-E5BA-B509-9AFD-D860EA1CEC31}"/>
                </a:ext>
              </a:extLst>
            </p:cNvPr>
            <p:cNvSpPr/>
            <p:nvPr/>
          </p:nvSpPr>
          <p:spPr>
            <a:xfrm>
              <a:off x="11062510" y="1832235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96" name="Oval 3195">
              <a:extLst>
                <a:ext uri="{FF2B5EF4-FFF2-40B4-BE49-F238E27FC236}">
                  <a16:creationId xmlns:a16="http://schemas.microsoft.com/office/drawing/2014/main" id="{31C8D7D6-ABC8-EEC7-FE71-F77061878F40}"/>
                </a:ext>
              </a:extLst>
            </p:cNvPr>
            <p:cNvSpPr/>
            <p:nvPr/>
          </p:nvSpPr>
          <p:spPr>
            <a:xfrm>
              <a:off x="8104335" y="2303061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97" name="Oval 3196">
              <a:extLst>
                <a:ext uri="{FF2B5EF4-FFF2-40B4-BE49-F238E27FC236}">
                  <a16:creationId xmlns:a16="http://schemas.microsoft.com/office/drawing/2014/main" id="{804427F1-49DA-2EE3-8531-13B42B888610}"/>
                </a:ext>
              </a:extLst>
            </p:cNvPr>
            <p:cNvSpPr/>
            <p:nvPr/>
          </p:nvSpPr>
          <p:spPr>
            <a:xfrm>
              <a:off x="7875562" y="2674788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98" name="Oval 3197">
              <a:extLst>
                <a:ext uri="{FF2B5EF4-FFF2-40B4-BE49-F238E27FC236}">
                  <a16:creationId xmlns:a16="http://schemas.microsoft.com/office/drawing/2014/main" id="{1EFE7550-10A7-9777-ED16-00D0B5F28E5C}"/>
                </a:ext>
              </a:extLst>
            </p:cNvPr>
            <p:cNvSpPr/>
            <p:nvPr/>
          </p:nvSpPr>
          <p:spPr>
            <a:xfrm>
              <a:off x="8858488" y="434666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99" name="Oval 3198">
              <a:extLst>
                <a:ext uri="{FF2B5EF4-FFF2-40B4-BE49-F238E27FC236}">
                  <a16:creationId xmlns:a16="http://schemas.microsoft.com/office/drawing/2014/main" id="{19218B30-99BE-B2F0-72F4-197099B06C4C}"/>
                </a:ext>
              </a:extLst>
            </p:cNvPr>
            <p:cNvSpPr/>
            <p:nvPr/>
          </p:nvSpPr>
          <p:spPr>
            <a:xfrm>
              <a:off x="9127356" y="203963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00" name="Oval 3199">
              <a:extLst>
                <a:ext uri="{FF2B5EF4-FFF2-40B4-BE49-F238E27FC236}">
                  <a16:creationId xmlns:a16="http://schemas.microsoft.com/office/drawing/2014/main" id="{8A56E5D6-5C9F-2C4E-2076-93515B9D087F}"/>
                </a:ext>
              </a:extLst>
            </p:cNvPr>
            <p:cNvSpPr/>
            <p:nvPr/>
          </p:nvSpPr>
          <p:spPr>
            <a:xfrm>
              <a:off x="9587715" y="2084207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01" name="Oval 3200">
              <a:extLst>
                <a:ext uri="{FF2B5EF4-FFF2-40B4-BE49-F238E27FC236}">
                  <a16:creationId xmlns:a16="http://schemas.microsoft.com/office/drawing/2014/main" id="{7A9FB17F-3686-5DCF-1963-7256295729D2}"/>
                </a:ext>
              </a:extLst>
            </p:cNvPr>
            <p:cNvSpPr/>
            <p:nvPr/>
          </p:nvSpPr>
          <p:spPr>
            <a:xfrm>
              <a:off x="7852367" y="483553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02" name="Oval 3201">
              <a:extLst>
                <a:ext uri="{FF2B5EF4-FFF2-40B4-BE49-F238E27FC236}">
                  <a16:creationId xmlns:a16="http://schemas.microsoft.com/office/drawing/2014/main" id="{CB212F95-A56E-290F-C317-AD299B74DD68}"/>
                </a:ext>
              </a:extLst>
            </p:cNvPr>
            <p:cNvSpPr/>
            <p:nvPr/>
          </p:nvSpPr>
          <p:spPr>
            <a:xfrm>
              <a:off x="10955111" y="3097930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03" name="Oval 3202">
              <a:extLst>
                <a:ext uri="{FF2B5EF4-FFF2-40B4-BE49-F238E27FC236}">
                  <a16:creationId xmlns:a16="http://schemas.microsoft.com/office/drawing/2014/main" id="{7EE73790-EF42-B129-A1EB-5D61A9C71CDB}"/>
                </a:ext>
              </a:extLst>
            </p:cNvPr>
            <p:cNvSpPr/>
            <p:nvPr/>
          </p:nvSpPr>
          <p:spPr>
            <a:xfrm>
              <a:off x="10888886" y="2070184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04" name="Oval 3203">
              <a:extLst>
                <a:ext uri="{FF2B5EF4-FFF2-40B4-BE49-F238E27FC236}">
                  <a16:creationId xmlns:a16="http://schemas.microsoft.com/office/drawing/2014/main" id="{3EDD5EA0-DF8C-0781-E227-748C69672F8B}"/>
                </a:ext>
              </a:extLst>
            </p:cNvPr>
            <p:cNvSpPr/>
            <p:nvPr/>
          </p:nvSpPr>
          <p:spPr>
            <a:xfrm>
              <a:off x="10653890" y="1000375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05" name="Oval 3204">
              <a:extLst>
                <a:ext uri="{FF2B5EF4-FFF2-40B4-BE49-F238E27FC236}">
                  <a16:creationId xmlns:a16="http://schemas.microsoft.com/office/drawing/2014/main" id="{DCFB9CD2-BD28-1805-D32A-E0FA6C7852C3}"/>
                </a:ext>
              </a:extLst>
            </p:cNvPr>
            <p:cNvSpPr/>
            <p:nvPr/>
          </p:nvSpPr>
          <p:spPr>
            <a:xfrm>
              <a:off x="9846802" y="2566585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06" name="Oval 3205">
              <a:extLst>
                <a:ext uri="{FF2B5EF4-FFF2-40B4-BE49-F238E27FC236}">
                  <a16:creationId xmlns:a16="http://schemas.microsoft.com/office/drawing/2014/main" id="{2436A099-0D44-233C-286B-BB1003CE9EDE}"/>
                </a:ext>
              </a:extLst>
            </p:cNvPr>
            <p:cNvSpPr/>
            <p:nvPr/>
          </p:nvSpPr>
          <p:spPr>
            <a:xfrm>
              <a:off x="9976062" y="3584781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07" name="Oval 3206">
              <a:extLst>
                <a:ext uri="{FF2B5EF4-FFF2-40B4-BE49-F238E27FC236}">
                  <a16:creationId xmlns:a16="http://schemas.microsoft.com/office/drawing/2014/main" id="{C15B390F-80E8-9887-EDB2-E9AD5FBA32FD}"/>
                </a:ext>
              </a:extLst>
            </p:cNvPr>
            <p:cNvSpPr/>
            <p:nvPr/>
          </p:nvSpPr>
          <p:spPr>
            <a:xfrm>
              <a:off x="8755233" y="288532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08" name="Oval 3207">
              <a:extLst>
                <a:ext uri="{FF2B5EF4-FFF2-40B4-BE49-F238E27FC236}">
                  <a16:creationId xmlns:a16="http://schemas.microsoft.com/office/drawing/2014/main" id="{A7DFD92C-C882-100F-579F-CE749967D5DE}"/>
                </a:ext>
              </a:extLst>
            </p:cNvPr>
            <p:cNvSpPr/>
            <p:nvPr/>
          </p:nvSpPr>
          <p:spPr>
            <a:xfrm>
              <a:off x="10432845" y="462747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09" name="Oval 3208">
              <a:extLst>
                <a:ext uri="{FF2B5EF4-FFF2-40B4-BE49-F238E27FC236}">
                  <a16:creationId xmlns:a16="http://schemas.microsoft.com/office/drawing/2014/main" id="{4137F342-3D87-3A5E-2E79-792A1C2BD6A6}"/>
                </a:ext>
              </a:extLst>
            </p:cNvPr>
            <p:cNvSpPr/>
            <p:nvPr/>
          </p:nvSpPr>
          <p:spPr>
            <a:xfrm>
              <a:off x="9451794" y="477734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10" name="Oval 3209">
              <a:extLst>
                <a:ext uri="{FF2B5EF4-FFF2-40B4-BE49-F238E27FC236}">
                  <a16:creationId xmlns:a16="http://schemas.microsoft.com/office/drawing/2014/main" id="{A23D79BC-D55A-2AC6-6B01-78B17FA795E7}"/>
                </a:ext>
              </a:extLst>
            </p:cNvPr>
            <p:cNvSpPr/>
            <p:nvPr/>
          </p:nvSpPr>
          <p:spPr>
            <a:xfrm>
              <a:off x="9348961" y="379808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11" name="Oval 3210">
              <a:extLst>
                <a:ext uri="{FF2B5EF4-FFF2-40B4-BE49-F238E27FC236}">
                  <a16:creationId xmlns:a16="http://schemas.microsoft.com/office/drawing/2014/main" id="{3F00DDE4-1A83-8ABF-338B-9003F4472BE4}"/>
                </a:ext>
              </a:extLst>
            </p:cNvPr>
            <p:cNvSpPr/>
            <p:nvPr/>
          </p:nvSpPr>
          <p:spPr>
            <a:xfrm>
              <a:off x="9470212" y="462294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12" name="Oval 3211">
              <a:extLst>
                <a:ext uri="{FF2B5EF4-FFF2-40B4-BE49-F238E27FC236}">
                  <a16:creationId xmlns:a16="http://schemas.microsoft.com/office/drawing/2014/main" id="{A45D4C91-F7B4-0768-49ED-0569FD5F6DF3}"/>
                </a:ext>
              </a:extLst>
            </p:cNvPr>
            <p:cNvSpPr/>
            <p:nvPr/>
          </p:nvSpPr>
          <p:spPr>
            <a:xfrm>
              <a:off x="7707298" y="349394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13" name="Oval 3212">
              <a:extLst>
                <a:ext uri="{FF2B5EF4-FFF2-40B4-BE49-F238E27FC236}">
                  <a16:creationId xmlns:a16="http://schemas.microsoft.com/office/drawing/2014/main" id="{8DC4C482-3D93-836C-9F1F-B8CEFF0DFB6B}"/>
                </a:ext>
              </a:extLst>
            </p:cNvPr>
            <p:cNvSpPr/>
            <p:nvPr/>
          </p:nvSpPr>
          <p:spPr>
            <a:xfrm>
              <a:off x="9345286" y="1196340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14" name="Oval 3213">
              <a:extLst>
                <a:ext uri="{FF2B5EF4-FFF2-40B4-BE49-F238E27FC236}">
                  <a16:creationId xmlns:a16="http://schemas.microsoft.com/office/drawing/2014/main" id="{0A82FB75-CD18-BA4F-8AC9-9B92E4B1EA05}"/>
                </a:ext>
              </a:extLst>
            </p:cNvPr>
            <p:cNvSpPr/>
            <p:nvPr/>
          </p:nvSpPr>
          <p:spPr>
            <a:xfrm>
              <a:off x="8126696" y="1769459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15" name="Oval 3214">
              <a:extLst>
                <a:ext uri="{FF2B5EF4-FFF2-40B4-BE49-F238E27FC236}">
                  <a16:creationId xmlns:a16="http://schemas.microsoft.com/office/drawing/2014/main" id="{71711C86-9721-D254-C95F-1D450B1140B8}"/>
                </a:ext>
              </a:extLst>
            </p:cNvPr>
            <p:cNvSpPr/>
            <p:nvPr/>
          </p:nvSpPr>
          <p:spPr>
            <a:xfrm>
              <a:off x="10963635" y="267909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16" name="Oval 3215">
              <a:extLst>
                <a:ext uri="{FF2B5EF4-FFF2-40B4-BE49-F238E27FC236}">
                  <a16:creationId xmlns:a16="http://schemas.microsoft.com/office/drawing/2014/main" id="{5A7A5671-51C4-4BA1-A692-C7FA9FABEDBC}"/>
                </a:ext>
              </a:extLst>
            </p:cNvPr>
            <p:cNvSpPr/>
            <p:nvPr/>
          </p:nvSpPr>
          <p:spPr>
            <a:xfrm>
              <a:off x="10547313" y="424722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17" name="Oval 3216">
              <a:extLst>
                <a:ext uri="{FF2B5EF4-FFF2-40B4-BE49-F238E27FC236}">
                  <a16:creationId xmlns:a16="http://schemas.microsoft.com/office/drawing/2014/main" id="{011F810B-27C2-725C-FEC9-75B77E02CC7A}"/>
                </a:ext>
              </a:extLst>
            </p:cNvPr>
            <p:cNvSpPr/>
            <p:nvPr/>
          </p:nvSpPr>
          <p:spPr>
            <a:xfrm>
              <a:off x="7851451" y="381646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18" name="Oval 3217">
              <a:extLst>
                <a:ext uri="{FF2B5EF4-FFF2-40B4-BE49-F238E27FC236}">
                  <a16:creationId xmlns:a16="http://schemas.microsoft.com/office/drawing/2014/main" id="{BB43457F-9A14-253A-E432-C7CA057D7C9F}"/>
                </a:ext>
              </a:extLst>
            </p:cNvPr>
            <p:cNvSpPr/>
            <p:nvPr/>
          </p:nvSpPr>
          <p:spPr>
            <a:xfrm>
              <a:off x="9006383" y="311748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19" name="Oval 3218">
              <a:extLst>
                <a:ext uri="{FF2B5EF4-FFF2-40B4-BE49-F238E27FC236}">
                  <a16:creationId xmlns:a16="http://schemas.microsoft.com/office/drawing/2014/main" id="{114799F7-04B9-D842-EA76-12599A88F6E4}"/>
                </a:ext>
              </a:extLst>
            </p:cNvPr>
            <p:cNvSpPr/>
            <p:nvPr/>
          </p:nvSpPr>
          <p:spPr>
            <a:xfrm>
              <a:off x="10471129" y="335209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20" name="Oval 3219">
              <a:extLst>
                <a:ext uri="{FF2B5EF4-FFF2-40B4-BE49-F238E27FC236}">
                  <a16:creationId xmlns:a16="http://schemas.microsoft.com/office/drawing/2014/main" id="{EBB6F40C-2D59-7D7D-0809-5F87F557CD32}"/>
                </a:ext>
              </a:extLst>
            </p:cNvPr>
            <p:cNvSpPr/>
            <p:nvPr/>
          </p:nvSpPr>
          <p:spPr>
            <a:xfrm>
              <a:off x="11138327" y="2800303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21" name="Oval 3220">
              <a:extLst>
                <a:ext uri="{FF2B5EF4-FFF2-40B4-BE49-F238E27FC236}">
                  <a16:creationId xmlns:a16="http://schemas.microsoft.com/office/drawing/2014/main" id="{AD45AFE1-1467-5F0D-0540-5313CD74621E}"/>
                </a:ext>
              </a:extLst>
            </p:cNvPr>
            <p:cNvSpPr/>
            <p:nvPr/>
          </p:nvSpPr>
          <p:spPr>
            <a:xfrm>
              <a:off x="8460894" y="257151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22" name="Oval 3221">
              <a:extLst>
                <a:ext uri="{FF2B5EF4-FFF2-40B4-BE49-F238E27FC236}">
                  <a16:creationId xmlns:a16="http://schemas.microsoft.com/office/drawing/2014/main" id="{840335C6-7AAF-BB9B-EFE2-D9B819973D9C}"/>
                </a:ext>
              </a:extLst>
            </p:cNvPr>
            <p:cNvSpPr/>
            <p:nvPr/>
          </p:nvSpPr>
          <p:spPr>
            <a:xfrm>
              <a:off x="10541332" y="302654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23" name="Oval 3222">
              <a:extLst>
                <a:ext uri="{FF2B5EF4-FFF2-40B4-BE49-F238E27FC236}">
                  <a16:creationId xmlns:a16="http://schemas.microsoft.com/office/drawing/2014/main" id="{A8FA008B-6AA1-7250-EC14-164A2194F3E2}"/>
                </a:ext>
              </a:extLst>
            </p:cNvPr>
            <p:cNvSpPr/>
            <p:nvPr/>
          </p:nvSpPr>
          <p:spPr>
            <a:xfrm>
              <a:off x="8887121" y="264745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24" name="Oval 3223">
              <a:extLst>
                <a:ext uri="{FF2B5EF4-FFF2-40B4-BE49-F238E27FC236}">
                  <a16:creationId xmlns:a16="http://schemas.microsoft.com/office/drawing/2014/main" id="{3C80EC8D-3FC5-8BAA-9ADC-43EEA7F03725}"/>
                </a:ext>
              </a:extLst>
            </p:cNvPr>
            <p:cNvSpPr/>
            <p:nvPr/>
          </p:nvSpPr>
          <p:spPr>
            <a:xfrm>
              <a:off x="11146716" y="450308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25" name="Oval 3224">
              <a:extLst>
                <a:ext uri="{FF2B5EF4-FFF2-40B4-BE49-F238E27FC236}">
                  <a16:creationId xmlns:a16="http://schemas.microsoft.com/office/drawing/2014/main" id="{50FCF406-D8D8-8CE2-9B8D-46D571CBF40E}"/>
                </a:ext>
              </a:extLst>
            </p:cNvPr>
            <p:cNvSpPr/>
            <p:nvPr/>
          </p:nvSpPr>
          <p:spPr>
            <a:xfrm>
              <a:off x="10395373" y="276912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26" name="Oval 3225">
              <a:extLst>
                <a:ext uri="{FF2B5EF4-FFF2-40B4-BE49-F238E27FC236}">
                  <a16:creationId xmlns:a16="http://schemas.microsoft.com/office/drawing/2014/main" id="{F4FB8B90-651C-00FA-D4F8-A562F63CCE4D}"/>
                </a:ext>
              </a:extLst>
            </p:cNvPr>
            <p:cNvSpPr/>
            <p:nvPr/>
          </p:nvSpPr>
          <p:spPr>
            <a:xfrm>
              <a:off x="7529567" y="270814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27" name="Oval 3226">
              <a:extLst>
                <a:ext uri="{FF2B5EF4-FFF2-40B4-BE49-F238E27FC236}">
                  <a16:creationId xmlns:a16="http://schemas.microsoft.com/office/drawing/2014/main" id="{5B2BC724-A283-7DC9-73A3-841389B59267}"/>
                </a:ext>
              </a:extLst>
            </p:cNvPr>
            <p:cNvSpPr/>
            <p:nvPr/>
          </p:nvSpPr>
          <p:spPr>
            <a:xfrm>
              <a:off x="8699267" y="263536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28" name="Oval 3227">
              <a:extLst>
                <a:ext uri="{FF2B5EF4-FFF2-40B4-BE49-F238E27FC236}">
                  <a16:creationId xmlns:a16="http://schemas.microsoft.com/office/drawing/2014/main" id="{DDB059B1-5244-3403-4538-2484D675F07F}"/>
                </a:ext>
              </a:extLst>
            </p:cNvPr>
            <p:cNvSpPr/>
            <p:nvPr/>
          </p:nvSpPr>
          <p:spPr>
            <a:xfrm>
              <a:off x="9574649" y="2794263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29" name="Oval 3228">
              <a:extLst>
                <a:ext uri="{FF2B5EF4-FFF2-40B4-BE49-F238E27FC236}">
                  <a16:creationId xmlns:a16="http://schemas.microsoft.com/office/drawing/2014/main" id="{50C29EF4-1AB8-FACF-441D-0C02AC393BEA}"/>
                </a:ext>
              </a:extLst>
            </p:cNvPr>
            <p:cNvSpPr/>
            <p:nvPr/>
          </p:nvSpPr>
          <p:spPr>
            <a:xfrm>
              <a:off x="10772141" y="409136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30" name="Oval 3229">
              <a:extLst>
                <a:ext uri="{FF2B5EF4-FFF2-40B4-BE49-F238E27FC236}">
                  <a16:creationId xmlns:a16="http://schemas.microsoft.com/office/drawing/2014/main" id="{B523EE63-0F08-BAB9-C9AA-450BFB6F01DC}"/>
                </a:ext>
              </a:extLst>
            </p:cNvPr>
            <p:cNvSpPr/>
            <p:nvPr/>
          </p:nvSpPr>
          <p:spPr>
            <a:xfrm>
              <a:off x="7367886" y="180446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31" name="Oval 3230">
              <a:extLst>
                <a:ext uri="{FF2B5EF4-FFF2-40B4-BE49-F238E27FC236}">
                  <a16:creationId xmlns:a16="http://schemas.microsoft.com/office/drawing/2014/main" id="{A0723357-5417-7D9C-191B-3FDBBB06965D}"/>
                </a:ext>
              </a:extLst>
            </p:cNvPr>
            <p:cNvSpPr/>
            <p:nvPr/>
          </p:nvSpPr>
          <p:spPr>
            <a:xfrm>
              <a:off x="6989306" y="92251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32" name="Oval 3231">
              <a:extLst>
                <a:ext uri="{FF2B5EF4-FFF2-40B4-BE49-F238E27FC236}">
                  <a16:creationId xmlns:a16="http://schemas.microsoft.com/office/drawing/2014/main" id="{37B8D308-5BF4-23D7-08D0-3D61B2AA646C}"/>
                </a:ext>
              </a:extLst>
            </p:cNvPr>
            <p:cNvSpPr/>
            <p:nvPr/>
          </p:nvSpPr>
          <p:spPr>
            <a:xfrm>
              <a:off x="7869581" y="380931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33" name="Oval 3232">
              <a:extLst>
                <a:ext uri="{FF2B5EF4-FFF2-40B4-BE49-F238E27FC236}">
                  <a16:creationId xmlns:a16="http://schemas.microsoft.com/office/drawing/2014/main" id="{364A7880-92AB-5F9B-1342-327103A83C95}"/>
                </a:ext>
              </a:extLst>
            </p:cNvPr>
            <p:cNvSpPr/>
            <p:nvPr/>
          </p:nvSpPr>
          <p:spPr>
            <a:xfrm>
              <a:off x="9219625" y="186044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34" name="Oval 3233">
              <a:extLst>
                <a:ext uri="{FF2B5EF4-FFF2-40B4-BE49-F238E27FC236}">
                  <a16:creationId xmlns:a16="http://schemas.microsoft.com/office/drawing/2014/main" id="{90C159CC-4666-EC5B-924C-4827CBE81DF1}"/>
                </a:ext>
              </a:extLst>
            </p:cNvPr>
            <p:cNvSpPr/>
            <p:nvPr/>
          </p:nvSpPr>
          <p:spPr>
            <a:xfrm>
              <a:off x="8297050" y="423889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35" name="Oval 3234">
              <a:extLst>
                <a:ext uri="{FF2B5EF4-FFF2-40B4-BE49-F238E27FC236}">
                  <a16:creationId xmlns:a16="http://schemas.microsoft.com/office/drawing/2014/main" id="{D5586BD8-823C-C510-BD7C-AF226332B02A}"/>
                </a:ext>
              </a:extLst>
            </p:cNvPr>
            <p:cNvSpPr/>
            <p:nvPr/>
          </p:nvSpPr>
          <p:spPr>
            <a:xfrm>
              <a:off x="7610542" y="330602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36" name="Oval 3235">
              <a:extLst>
                <a:ext uri="{FF2B5EF4-FFF2-40B4-BE49-F238E27FC236}">
                  <a16:creationId xmlns:a16="http://schemas.microsoft.com/office/drawing/2014/main" id="{F1EA2E0C-705D-4A93-E7F5-26A808043FF7}"/>
                </a:ext>
              </a:extLst>
            </p:cNvPr>
            <p:cNvSpPr/>
            <p:nvPr/>
          </p:nvSpPr>
          <p:spPr>
            <a:xfrm>
              <a:off x="10403392" y="2477065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37" name="Oval 3236">
              <a:extLst>
                <a:ext uri="{FF2B5EF4-FFF2-40B4-BE49-F238E27FC236}">
                  <a16:creationId xmlns:a16="http://schemas.microsoft.com/office/drawing/2014/main" id="{5F28A522-3965-8FA1-764D-328A6ED7C24F}"/>
                </a:ext>
              </a:extLst>
            </p:cNvPr>
            <p:cNvSpPr/>
            <p:nvPr/>
          </p:nvSpPr>
          <p:spPr>
            <a:xfrm>
              <a:off x="8546204" y="284077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38" name="Oval 3237">
              <a:extLst>
                <a:ext uri="{FF2B5EF4-FFF2-40B4-BE49-F238E27FC236}">
                  <a16:creationId xmlns:a16="http://schemas.microsoft.com/office/drawing/2014/main" id="{24723A7D-A3E2-71C0-12DF-06BCAF312BB7}"/>
                </a:ext>
              </a:extLst>
            </p:cNvPr>
            <p:cNvSpPr/>
            <p:nvPr/>
          </p:nvSpPr>
          <p:spPr>
            <a:xfrm>
              <a:off x="8622196" y="407211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39" name="Oval 3238">
              <a:extLst>
                <a:ext uri="{FF2B5EF4-FFF2-40B4-BE49-F238E27FC236}">
                  <a16:creationId xmlns:a16="http://schemas.microsoft.com/office/drawing/2014/main" id="{5CB6693E-A9C9-3E1A-0DCD-908D092EE414}"/>
                </a:ext>
              </a:extLst>
            </p:cNvPr>
            <p:cNvSpPr/>
            <p:nvPr/>
          </p:nvSpPr>
          <p:spPr>
            <a:xfrm>
              <a:off x="9659093" y="2458731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40" name="Oval 3239">
              <a:extLst>
                <a:ext uri="{FF2B5EF4-FFF2-40B4-BE49-F238E27FC236}">
                  <a16:creationId xmlns:a16="http://schemas.microsoft.com/office/drawing/2014/main" id="{8D6A6129-E909-F057-BAE2-255301C6BA96}"/>
                </a:ext>
              </a:extLst>
            </p:cNvPr>
            <p:cNvSpPr/>
            <p:nvPr/>
          </p:nvSpPr>
          <p:spPr>
            <a:xfrm>
              <a:off x="9765073" y="254938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41" name="Oval 3240">
              <a:extLst>
                <a:ext uri="{FF2B5EF4-FFF2-40B4-BE49-F238E27FC236}">
                  <a16:creationId xmlns:a16="http://schemas.microsoft.com/office/drawing/2014/main" id="{A8693155-32A6-6BF9-5648-0A6B29D93D47}"/>
                </a:ext>
              </a:extLst>
            </p:cNvPr>
            <p:cNvSpPr/>
            <p:nvPr/>
          </p:nvSpPr>
          <p:spPr>
            <a:xfrm>
              <a:off x="10429665" y="1566203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42" name="Oval 3241">
              <a:extLst>
                <a:ext uri="{FF2B5EF4-FFF2-40B4-BE49-F238E27FC236}">
                  <a16:creationId xmlns:a16="http://schemas.microsoft.com/office/drawing/2014/main" id="{3AB22BA9-AAB8-9B55-1A6A-78E12F3411EB}"/>
                </a:ext>
              </a:extLst>
            </p:cNvPr>
            <p:cNvSpPr/>
            <p:nvPr/>
          </p:nvSpPr>
          <p:spPr>
            <a:xfrm>
              <a:off x="7087176" y="100433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43" name="Oval 3242">
              <a:extLst>
                <a:ext uri="{FF2B5EF4-FFF2-40B4-BE49-F238E27FC236}">
                  <a16:creationId xmlns:a16="http://schemas.microsoft.com/office/drawing/2014/main" id="{A2A38DD9-EE41-9EEC-9D39-6358053501DB}"/>
                </a:ext>
              </a:extLst>
            </p:cNvPr>
            <p:cNvSpPr/>
            <p:nvPr/>
          </p:nvSpPr>
          <p:spPr>
            <a:xfrm>
              <a:off x="8218136" y="340086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44" name="Oval 3243">
              <a:extLst>
                <a:ext uri="{FF2B5EF4-FFF2-40B4-BE49-F238E27FC236}">
                  <a16:creationId xmlns:a16="http://schemas.microsoft.com/office/drawing/2014/main" id="{A96F1E6A-9412-785E-CD20-EDD55FE0D200}"/>
                </a:ext>
              </a:extLst>
            </p:cNvPr>
            <p:cNvSpPr/>
            <p:nvPr/>
          </p:nvSpPr>
          <p:spPr>
            <a:xfrm>
              <a:off x="10899366" y="458817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45" name="Oval 3244">
              <a:extLst>
                <a:ext uri="{FF2B5EF4-FFF2-40B4-BE49-F238E27FC236}">
                  <a16:creationId xmlns:a16="http://schemas.microsoft.com/office/drawing/2014/main" id="{387FEBC0-02DD-0795-29D6-6FB81C5DBDC1}"/>
                </a:ext>
              </a:extLst>
            </p:cNvPr>
            <p:cNvSpPr/>
            <p:nvPr/>
          </p:nvSpPr>
          <p:spPr>
            <a:xfrm>
              <a:off x="9394407" y="893057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46" name="Oval 3245">
              <a:extLst>
                <a:ext uri="{FF2B5EF4-FFF2-40B4-BE49-F238E27FC236}">
                  <a16:creationId xmlns:a16="http://schemas.microsoft.com/office/drawing/2014/main" id="{55D83977-7B3D-62FC-CE4E-3A7E42B84432}"/>
                </a:ext>
              </a:extLst>
            </p:cNvPr>
            <p:cNvSpPr/>
            <p:nvPr/>
          </p:nvSpPr>
          <p:spPr>
            <a:xfrm>
              <a:off x="10350286" y="320217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47" name="Oval 3246">
              <a:extLst>
                <a:ext uri="{FF2B5EF4-FFF2-40B4-BE49-F238E27FC236}">
                  <a16:creationId xmlns:a16="http://schemas.microsoft.com/office/drawing/2014/main" id="{54E024F7-B657-6C17-D2ED-54B9FF448A6A}"/>
                </a:ext>
              </a:extLst>
            </p:cNvPr>
            <p:cNvSpPr/>
            <p:nvPr/>
          </p:nvSpPr>
          <p:spPr>
            <a:xfrm>
              <a:off x="8662867" y="458295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48" name="Oval 3247">
              <a:extLst>
                <a:ext uri="{FF2B5EF4-FFF2-40B4-BE49-F238E27FC236}">
                  <a16:creationId xmlns:a16="http://schemas.microsoft.com/office/drawing/2014/main" id="{9D1409F6-41DA-32A4-2753-A56975A7B057}"/>
                </a:ext>
              </a:extLst>
            </p:cNvPr>
            <p:cNvSpPr/>
            <p:nvPr/>
          </p:nvSpPr>
          <p:spPr>
            <a:xfrm>
              <a:off x="11138625" y="2415541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49" name="Oval 3248">
              <a:extLst>
                <a:ext uri="{FF2B5EF4-FFF2-40B4-BE49-F238E27FC236}">
                  <a16:creationId xmlns:a16="http://schemas.microsoft.com/office/drawing/2014/main" id="{EA32FC1C-8A3D-C0CC-A549-D4B281FEC423}"/>
                </a:ext>
              </a:extLst>
            </p:cNvPr>
            <p:cNvSpPr/>
            <p:nvPr/>
          </p:nvSpPr>
          <p:spPr>
            <a:xfrm>
              <a:off x="9881242" y="327889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50" name="Oval 3249">
              <a:extLst>
                <a:ext uri="{FF2B5EF4-FFF2-40B4-BE49-F238E27FC236}">
                  <a16:creationId xmlns:a16="http://schemas.microsoft.com/office/drawing/2014/main" id="{4EDDC3E3-A7DE-3995-AAC2-9279291E8659}"/>
                </a:ext>
              </a:extLst>
            </p:cNvPr>
            <p:cNvSpPr/>
            <p:nvPr/>
          </p:nvSpPr>
          <p:spPr>
            <a:xfrm>
              <a:off x="8529873" y="369862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51" name="Oval 3250">
              <a:extLst>
                <a:ext uri="{FF2B5EF4-FFF2-40B4-BE49-F238E27FC236}">
                  <a16:creationId xmlns:a16="http://schemas.microsoft.com/office/drawing/2014/main" id="{24500467-2A27-B354-9C96-C2428522FB96}"/>
                </a:ext>
              </a:extLst>
            </p:cNvPr>
            <p:cNvSpPr/>
            <p:nvPr/>
          </p:nvSpPr>
          <p:spPr>
            <a:xfrm>
              <a:off x="8900794" y="292943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52" name="Oval 3251">
              <a:extLst>
                <a:ext uri="{FF2B5EF4-FFF2-40B4-BE49-F238E27FC236}">
                  <a16:creationId xmlns:a16="http://schemas.microsoft.com/office/drawing/2014/main" id="{B20E26BE-0810-44A5-CAC7-EB7A489CF81A}"/>
                </a:ext>
              </a:extLst>
            </p:cNvPr>
            <p:cNvSpPr/>
            <p:nvPr/>
          </p:nvSpPr>
          <p:spPr>
            <a:xfrm>
              <a:off x="7664794" y="425907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53" name="Oval 3252">
              <a:extLst>
                <a:ext uri="{FF2B5EF4-FFF2-40B4-BE49-F238E27FC236}">
                  <a16:creationId xmlns:a16="http://schemas.microsoft.com/office/drawing/2014/main" id="{1B299557-2E12-7F40-2E7C-EDF185A9AD9D}"/>
                </a:ext>
              </a:extLst>
            </p:cNvPr>
            <p:cNvSpPr/>
            <p:nvPr/>
          </p:nvSpPr>
          <p:spPr>
            <a:xfrm>
              <a:off x="9596579" y="315628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54" name="Oval 3253">
              <a:extLst>
                <a:ext uri="{FF2B5EF4-FFF2-40B4-BE49-F238E27FC236}">
                  <a16:creationId xmlns:a16="http://schemas.microsoft.com/office/drawing/2014/main" id="{AAECBD8F-378B-DE1E-4963-8851111CB9B4}"/>
                </a:ext>
              </a:extLst>
            </p:cNvPr>
            <p:cNvSpPr/>
            <p:nvPr/>
          </p:nvSpPr>
          <p:spPr>
            <a:xfrm>
              <a:off x="11023104" y="421782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55" name="Oval 3254">
              <a:extLst>
                <a:ext uri="{FF2B5EF4-FFF2-40B4-BE49-F238E27FC236}">
                  <a16:creationId xmlns:a16="http://schemas.microsoft.com/office/drawing/2014/main" id="{462A9CF4-E54F-A620-1DE9-EC8A90086A78}"/>
                </a:ext>
              </a:extLst>
            </p:cNvPr>
            <p:cNvSpPr/>
            <p:nvPr/>
          </p:nvSpPr>
          <p:spPr>
            <a:xfrm>
              <a:off x="9113186" y="221272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56" name="Oval 3255">
              <a:extLst>
                <a:ext uri="{FF2B5EF4-FFF2-40B4-BE49-F238E27FC236}">
                  <a16:creationId xmlns:a16="http://schemas.microsoft.com/office/drawing/2014/main" id="{578446BE-AD1A-37FA-A446-4A500CA4998F}"/>
                </a:ext>
              </a:extLst>
            </p:cNvPr>
            <p:cNvSpPr/>
            <p:nvPr/>
          </p:nvSpPr>
          <p:spPr>
            <a:xfrm>
              <a:off x="7487479" y="479628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57" name="Oval 3256">
              <a:extLst>
                <a:ext uri="{FF2B5EF4-FFF2-40B4-BE49-F238E27FC236}">
                  <a16:creationId xmlns:a16="http://schemas.microsoft.com/office/drawing/2014/main" id="{367905B5-F06C-3427-A8F1-804FD27D527C}"/>
                </a:ext>
              </a:extLst>
            </p:cNvPr>
            <p:cNvSpPr/>
            <p:nvPr/>
          </p:nvSpPr>
          <p:spPr>
            <a:xfrm>
              <a:off x="8278390" y="108512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58" name="Oval 3257">
              <a:extLst>
                <a:ext uri="{FF2B5EF4-FFF2-40B4-BE49-F238E27FC236}">
                  <a16:creationId xmlns:a16="http://schemas.microsoft.com/office/drawing/2014/main" id="{96CFB1AA-63F0-24CA-0D19-24AFBE9676ED}"/>
                </a:ext>
              </a:extLst>
            </p:cNvPr>
            <p:cNvSpPr/>
            <p:nvPr/>
          </p:nvSpPr>
          <p:spPr>
            <a:xfrm>
              <a:off x="8791056" y="265589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59" name="Oval 3258">
              <a:extLst>
                <a:ext uri="{FF2B5EF4-FFF2-40B4-BE49-F238E27FC236}">
                  <a16:creationId xmlns:a16="http://schemas.microsoft.com/office/drawing/2014/main" id="{946382FB-5816-3B25-DA59-FF8ED17390F4}"/>
                </a:ext>
              </a:extLst>
            </p:cNvPr>
            <p:cNvSpPr/>
            <p:nvPr/>
          </p:nvSpPr>
          <p:spPr>
            <a:xfrm>
              <a:off x="10624959" y="4565308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60" name="Oval 3259">
              <a:extLst>
                <a:ext uri="{FF2B5EF4-FFF2-40B4-BE49-F238E27FC236}">
                  <a16:creationId xmlns:a16="http://schemas.microsoft.com/office/drawing/2014/main" id="{1397B37C-CA90-82C8-989B-DA2545E978A3}"/>
                </a:ext>
              </a:extLst>
            </p:cNvPr>
            <p:cNvSpPr/>
            <p:nvPr/>
          </p:nvSpPr>
          <p:spPr>
            <a:xfrm>
              <a:off x="10489215" y="1791721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61" name="Oval 3260">
              <a:extLst>
                <a:ext uri="{FF2B5EF4-FFF2-40B4-BE49-F238E27FC236}">
                  <a16:creationId xmlns:a16="http://schemas.microsoft.com/office/drawing/2014/main" id="{9DF5F9BE-789C-344D-BADA-8A307B02715A}"/>
                </a:ext>
              </a:extLst>
            </p:cNvPr>
            <p:cNvSpPr/>
            <p:nvPr/>
          </p:nvSpPr>
          <p:spPr>
            <a:xfrm>
              <a:off x="9873553" y="336501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62" name="Oval 3261">
              <a:extLst>
                <a:ext uri="{FF2B5EF4-FFF2-40B4-BE49-F238E27FC236}">
                  <a16:creationId xmlns:a16="http://schemas.microsoft.com/office/drawing/2014/main" id="{0F65740F-8DA0-77A2-EBCA-4779A9002E5E}"/>
                </a:ext>
              </a:extLst>
            </p:cNvPr>
            <p:cNvSpPr/>
            <p:nvPr/>
          </p:nvSpPr>
          <p:spPr>
            <a:xfrm>
              <a:off x="8926150" y="153943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63" name="Oval 3262">
              <a:extLst>
                <a:ext uri="{FF2B5EF4-FFF2-40B4-BE49-F238E27FC236}">
                  <a16:creationId xmlns:a16="http://schemas.microsoft.com/office/drawing/2014/main" id="{C90B2FC5-9AF7-FBED-534D-D6B65F2FB786}"/>
                </a:ext>
              </a:extLst>
            </p:cNvPr>
            <p:cNvSpPr/>
            <p:nvPr/>
          </p:nvSpPr>
          <p:spPr>
            <a:xfrm>
              <a:off x="10653958" y="361329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64" name="Oval 3263">
              <a:extLst>
                <a:ext uri="{FF2B5EF4-FFF2-40B4-BE49-F238E27FC236}">
                  <a16:creationId xmlns:a16="http://schemas.microsoft.com/office/drawing/2014/main" id="{759C5A73-0E3E-C04F-5A09-419440F72FC8}"/>
                </a:ext>
              </a:extLst>
            </p:cNvPr>
            <p:cNvSpPr/>
            <p:nvPr/>
          </p:nvSpPr>
          <p:spPr>
            <a:xfrm>
              <a:off x="8465918" y="346453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65" name="Oval 3264">
              <a:extLst>
                <a:ext uri="{FF2B5EF4-FFF2-40B4-BE49-F238E27FC236}">
                  <a16:creationId xmlns:a16="http://schemas.microsoft.com/office/drawing/2014/main" id="{B514DDA1-101E-C1EA-7704-3B01E2CF6DF7}"/>
                </a:ext>
              </a:extLst>
            </p:cNvPr>
            <p:cNvSpPr/>
            <p:nvPr/>
          </p:nvSpPr>
          <p:spPr>
            <a:xfrm>
              <a:off x="8472982" y="363459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66" name="Oval 3265">
              <a:extLst>
                <a:ext uri="{FF2B5EF4-FFF2-40B4-BE49-F238E27FC236}">
                  <a16:creationId xmlns:a16="http://schemas.microsoft.com/office/drawing/2014/main" id="{64288539-95AA-B8A9-5A95-F41C8A43114A}"/>
                </a:ext>
              </a:extLst>
            </p:cNvPr>
            <p:cNvSpPr/>
            <p:nvPr/>
          </p:nvSpPr>
          <p:spPr>
            <a:xfrm>
              <a:off x="8604045" y="471212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67" name="Oval 3266">
              <a:extLst>
                <a:ext uri="{FF2B5EF4-FFF2-40B4-BE49-F238E27FC236}">
                  <a16:creationId xmlns:a16="http://schemas.microsoft.com/office/drawing/2014/main" id="{1A694342-EA23-C2BA-437B-898046109380}"/>
                </a:ext>
              </a:extLst>
            </p:cNvPr>
            <p:cNvSpPr/>
            <p:nvPr/>
          </p:nvSpPr>
          <p:spPr>
            <a:xfrm>
              <a:off x="8798469" y="3131081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68" name="Oval 3267">
              <a:extLst>
                <a:ext uri="{FF2B5EF4-FFF2-40B4-BE49-F238E27FC236}">
                  <a16:creationId xmlns:a16="http://schemas.microsoft.com/office/drawing/2014/main" id="{F20FCE5D-EFA7-2102-4871-ABCA4B1569EC}"/>
                </a:ext>
              </a:extLst>
            </p:cNvPr>
            <p:cNvSpPr/>
            <p:nvPr/>
          </p:nvSpPr>
          <p:spPr>
            <a:xfrm>
              <a:off x="10432811" y="456489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69" name="Oval 3268">
              <a:extLst>
                <a:ext uri="{FF2B5EF4-FFF2-40B4-BE49-F238E27FC236}">
                  <a16:creationId xmlns:a16="http://schemas.microsoft.com/office/drawing/2014/main" id="{BF4D9162-593C-9D1F-36E4-0724CBD46D7C}"/>
                </a:ext>
              </a:extLst>
            </p:cNvPr>
            <p:cNvSpPr/>
            <p:nvPr/>
          </p:nvSpPr>
          <p:spPr>
            <a:xfrm>
              <a:off x="10698291" y="2125847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70" name="Oval 3269">
              <a:extLst>
                <a:ext uri="{FF2B5EF4-FFF2-40B4-BE49-F238E27FC236}">
                  <a16:creationId xmlns:a16="http://schemas.microsoft.com/office/drawing/2014/main" id="{352A41FE-8360-15D6-D86B-3A4F05DBA263}"/>
                </a:ext>
              </a:extLst>
            </p:cNvPr>
            <p:cNvSpPr/>
            <p:nvPr/>
          </p:nvSpPr>
          <p:spPr>
            <a:xfrm>
              <a:off x="9985471" y="98663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71" name="Oval 3270">
              <a:extLst>
                <a:ext uri="{FF2B5EF4-FFF2-40B4-BE49-F238E27FC236}">
                  <a16:creationId xmlns:a16="http://schemas.microsoft.com/office/drawing/2014/main" id="{C0B34AEA-68E6-7ED0-D0A1-7B8B4F3CA0DB}"/>
                </a:ext>
              </a:extLst>
            </p:cNvPr>
            <p:cNvSpPr/>
            <p:nvPr/>
          </p:nvSpPr>
          <p:spPr>
            <a:xfrm>
              <a:off x="11079826" y="408600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72" name="Oval 3271">
              <a:extLst>
                <a:ext uri="{FF2B5EF4-FFF2-40B4-BE49-F238E27FC236}">
                  <a16:creationId xmlns:a16="http://schemas.microsoft.com/office/drawing/2014/main" id="{B30DC436-76E3-AB18-FDAE-62B6ADB4DE32}"/>
                </a:ext>
              </a:extLst>
            </p:cNvPr>
            <p:cNvSpPr/>
            <p:nvPr/>
          </p:nvSpPr>
          <p:spPr>
            <a:xfrm>
              <a:off x="9150044" y="291545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73" name="Oval 3272">
              <a:extLst>
                <a:ext uri="{FF2B5EF4-FFF2-40B4-BE49-F238E27FC236}">
                  <a16:creationId xmlns:a16="http://schemas.microsoft.com/office/drawing/2014/main" id="{5A027A35-BC2E-CE99-3629-D392A605E997}"/>
                </a:ext>
              </a:extLst>
            </p:cNvPr>
            <p:cNvSpPr/>
            <p:nvPr/>
          </p:nvSpPr>
          <p:spPr>
            <a:xfrm>
              <a:off x="10608708" y="450643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74" name="Oval 3273">
              <a:extLst>
                <a:ext uri="{FF2B5EF4-FFF2-40B4-BE49-F238E27FC236}">
                  <a16:creationId xmlns:a16="http://schemas.microsoft.com/office/drawing/2014/main" id="{F5F9DCCE-C336-9EEA-A71B-C443BAFC9B6C}"/>
                </a:ext>
              </a:extLst>
            </p:cNvPr>
            <p:cNvSpPr/>
            <p:nvPr/>
          </p:nvSpPr>
          <p:spPr>
            <a:xfrm>
              <a:off x="10376142" y="454544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75" name="Oval 3274">
              <a:extLst>
                <a:ext uri="{FF2B5EF4-FFF2-40B4-BE49-F238E27FC236}">
                  <a16:creationId xmlns:a16="http://schemas.microsoft.com/office/drawing/2014/main" id="{070EE79D-20AA-BFE6-B56A-BA312451A99D}"/>
                </a:ext>
              </a:extLst>
            </p:cNvPr>
            <p:cNvSpPr/>
            <p:nvPr/>
          </p:nvSpPr>
          <p:spPr>
            <a:xfrm>
              <a:off x="7886902" y="400118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76" name="Oval 3275">
              <a:extLst>
                <a:ext uri="{FF2B5EF4-FFF2-40B4-BE49-F238E27FC236}">
                  <a16:creationId xmlns:a16="http://schemas.microsoft.com/office/drawing/2014/main" id="{D4917839-29DE-7EB5-D7CC-D05C79BD94BF}"/>
                </a:ext>
              </a:extLst>
            </p:cNvPr>
            <p:cNvSpPr/>
            <p:nvPr/>
          </p:nvSpPr>
          <p:spPr>
            <a:xfrm>
              <a:off x="7530878" y="362032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77" name="Oval 3276">
              <a:extLst>
                <a:ext uri="{FF2B5EF4-FFF2-40B4-BE49-F238E27FC236}">
                  <a16:creationId xmlns:a16="http://schemas.microsoft.com/office/drawing/2014/main" id="{74C9B40E-6E4D-0B0E-304C-589B22039D68}"/>
                </a:ext>
              </a:extLst>
            </p:cNvPr>
            <p:cNvSpPr/>
            <p:nvPr/>
          </p:nvSpPr>
          <p:spPr>
            <a:xfrm>
              <a:off x="7214088" y="373157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78" name="Oval 3277">
              <a:extLst>
                <a:ext uri="{FF2B5EF4-FFF2-40B4-BE49-F238E27FC236}">
                  <a16:creationId xmlns:a16="http://schemas.microsoft.com/office/drawing/2014/main" id="{FFF36842-C825-2BB5-C91B-FD95C2ABC653}"/>
                </a:ext>
              </a:extLst>
            </p:cNvPr>
            <p:cNvSpPr/>
            <p:nvPr/>
          </p:nvSpPr>
          <p:spPr>
            <a:xfrm>
              <a:off x="7568745" y="385174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79" name="Oval 3278">
              <a:extLst>
                <a:ext uri="{FF2B5EF4-FFF2-40B4-BE49-F238E27FC236}">
                  <a16:creationId xmlns:a16="http://schemas.microsoft.com/office/drawing/2014/main" id="{46D013D4-FA36-4EA0-7BBE-C383E3DA78F8}"/>
                </a:ext>
              </a:extLst>
            </p:cNvPr>
            <p:cNvSpPr/>
            <p:nvPr/>
          </p:nvSpPr>
          <p:spPr>
            <a:xfrm>
              <a:off x="8800731" y="93701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80" name="Oval 3279">
              <a:extLst>
                <a:ext uri="{FF2B5EF4-FFF2-40B4-BE49-F238E27FC236}">
                  <a16:creationId xmlns:a16="http://schemas.microsoft.com/office/drawing/2014/main" id="{D0EA2CED-DDF6-9164-0098-1A0DB3DFD2F7}"/>
                </a:ext>
              </a:extLst>
            </p:cNvPr>
            <p:cNvSpPr/>
            <p:nvPr/>
          </p:nvSpPr>
          <p:spPr>
            <a:xfrm>
              <a:off x="7888575" y="445472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81" name="Oval 3280">
              <a:extLst>
                <a:ext uri="{FF2B5EF4-FFF2-40B4-BE49-F238E27FC236}">
                  <a16:creationId xmlns:a16="http://schemas.microsoft.com/office/drawing/2014/main" id="{D3B3E838-C2A7-D757-6FE1-BFE11D517D23}"/>
                </a:ext>
              </a:extLst>
            </p:cNvPr>
            <p:cNvSpPr/>
            <p:nvPr/>
          </p:nvSpPr>
          <p:spPr>
            <a:xfrm>
              <a:off x="7140879" y="96296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82" name="Oval 3281">
              <a:extLst>
                <a:ext uri="{FF2B5EF4-FFF2-40B4-BE49-F238E27FC236}">
                  <a16:creationId xmlns:a16="http://schemas.microsoft.com/office/drawing/2014/main" id="{83019891-4B90-6114-527E-D6DA9752272E}"/>
                </a:ext>
              </a:extLst>
            </p:cNvPr>
            <p:cNvSpPr/>
            <p:nvPr/>
          </p:nvSpPr>
          <p:spPr>
            <a:xfrm>
              <a:off x="11161330" y="445401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83" name="Oval 3282">
              <a:extLst>
                <a:ext uri="{FF2B5EF4-FFF2-40B4-BE49-F238E27FC236}">
                  <a16:creationId xmlns:a16="http://schemas.microsoft.com/office/drawing/2014/main" id="{4897BAF3-E05C-7F20-3127-89A3D8819E04}"/>
                </a:ext>
              </a:extLst>
            </p:cNvPr>
            <p:cNvSpPr/>
            <p:nvPr/>
          </p:nvSpPr>
          <p:spPr>
            <a:xfrm>
              <a:off x="8604329" y="393404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84" name="Oval 3283">
              <a:extLst>
                <a:ext uri="{FF2B5EF4-FFF2-40B4-BE49-F238E27FC236}">
                  <a16:creationId xmlns:a16="http://schemas.microsoft.com/office/drawing/2014/main" id="{4FA1799B-C392-05C6-0568-8DAA6ED02A03}"/>
                </a:ext>
              </a:extLst>
            </p:cNvPr>
            <p:cNvSpPr/>
            <p:nvPr/>
          </p:nvSpPr>
          <p:spPr>
            <a:xfrm>
              <a:off x="7716558" y="199901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85" name="Oval 3284">
              <a:extLst>
                <a:ext uri="{FF2B5EF4-FFF2-40B4-BE49-F238E27FC236}">
                  <a16:creationId xmlns:a16="http://schemas.microsoft.com/office/drawing/2014/main" id="{9622EE05-A211-410B-7299-470968EE5DC4}"/>
                </a:ext>
              </a:extLst>
            </p:cNvPr>
            <p:cNvSpPr/>
            <p:nvPr/>
          </p:nvSpPr>
          <p:spPr>
            <a:xfrm>
              <a:off x="9826971" y="894075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86" name="Oval 3285">
              <a:extLst>
                <a:ext uri="{FF2B5EF4-FFF2-40B4-BE49-F238E27FC236}">
                  <a16:creationId xmlns:a16="http://schemas.microsoft.com/office/drawing/2014/main" id="{072D086B-457D-FD21-C6BC-22ACCBB68B10}"/>
                </a:ext>
              </a:extLst>
            </p:cNvPr>
            <p:cNvSpPr/>
            <p:nvPr/>
          </p:nvSpPr>
          <p:spPr>
            <a:xfrm>
              <a:off x="7028567" y="110666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87" name="Oval 3286">
              <a:extLst>
                <a:ext uri="{FF2B5EF4-FFF2-40B4-BE49-F238E27FC236}">
                  <a16:creationId xmlns:a16="http://schemas.microsoft.com/office/drawing/2014/main" id="{98414DFA-FD99-30F8-CB16-0AFDBC94FD57}"/>
                </a:ext>
              </a:extLst>
            </p:cNvPr>
            <p:cNvSpPr/>
            <p:nvPr/>
          </p:nvSpPr>
          <p:spPr>
            <a:xfrm>
              <a:off x="10376627" y="409080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88" name="Oval 3287">
              <a:extLst>
                <a:ext uri="{FF2B5EF4-FFF2-40B4-BE49-F238E27FC236}">
                  <a16:creationId xmlns:a16="http://schemas.microsoft.com/office/drawing/2014/main" id="{D843431B-947A-D9AB-F933-6116282EE80A}"/>
                </a:ext>
              </a:extLst>
            </p:cNvPr>
            <p:cNvSpPr/>
            <p:nvPr/>
          </p:nvSpPr>
          <p:spPr>
            <a:xfrm>
              <a:off x="9145185" y="83096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89" name="Oval 3288">
              <a:extLst>
                <a:ext uri="{FF2B5EF4-FFF2-40B4-BE49-F238E27FC236}">
                  <a16:creationId xmlns:a16="http://schemas.microsoft.com/office/drawing/2014/main" id="{DEDE29EA-EBDC-BC39-FF56-CE12E1F9D17F}"/>
                </a:ext>
              </a:extLst>
            </p:cNvPr>
            <p:cNvSpPr/>
            <p:nvPr/>
          </p:nvSpPr>
          <p:spPr>
            <a:xfrm>
              <a:off x="8405886" y="322478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90" name="Oval 3289">
              <a:extLst>
                <a:ext uri="{FF2B5EF4-FFF2-40B4-BE49-F238E27FC236}">
                  <a16:creationId xmlns:a16="http://schemas.microsoft.com/office/drawing/2014/main" id="{3A3D209C-7B59-1CBF-2C2A-74BE62CF03B0}"/>
                </a:ext>
              </a:extLst>
            </p:cNvPr>
            <p:cNvSpPr/>
            <p:nvPr/>
          </p:nvSpPr>
          <p:spPr>
            <a:xfrm>
              <a:off x="9525604" y="488125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91" name="Oval 3290">
              <a:extLst>
                <a:ext uri="{FF2B5EF4-FFF2-40B4-BE49-F238E27FC236}">
                  <a16:creationId xmlns:a16="http://schemas.microsoft.com/office/drawing/2014/main" id="{99A06808-C146-15D8-8738-A18533EFA22B}"/>
                </a:ext>
              </a:extLst>
            </p:cNvPr>
            <p:cNvSpPr/>
            <p:nvPr/>
          </p:nvSpPr>
          <p:spPr>
            <a:xfrm>
              <a:off x="8559665" y="87175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92" name="Oval 3291">
              <a:extLst>
                <a:ext uri="{FF2B5EF4-FFF2-40B4-BE49-F238E27FC236}">
                  <a16:creationId xmlns:a16="http://schemas.microsoft.com/office/drawing/2014/main" id="{F1619751-2135-1962-19F0-FDC7D25F5A76}"/>
                </a:ext>
              </a:extLst>
            </p:cNvPr>
            <p:cNvSpPr/>
            <p:nvPr/>
          </p:nvSpPr>
          <p:spPr>
            <a:xfrm>
              <a:off x="8545364" y="340773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93" name="Oval 3292">
              <a:extLst>
                <a:ext uri="{FF2B5EF4-FFF2-40B4-BE49-F238E27FC236}">
                  <a16:creationId xmlns:a16="http://schemas.microsoft.com/office/drawing/2014/main" id="{74D66C89-5351-9000-69E4-AA6786AC3512}"/>
                </a:ext>
              </a:extLst>
            </p:cNvPr>
            <p:cNvSpPr/>
            <p:nvPr/>
          </p:nvSpPr>
          <p:spPr>
            <a:xfrm>
              <a:off x="8255240" y="301854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94" name="Oval 3293">
              <a:extLst>
                <a:ext uri="{FF2B5EF4-FFF2-40B4-BE49-F238E27FC236}">
                  <a16:creationId xmlns:a16="http://schemas.microsoft.com/office/drawing/2014/main" id="{15F8BCF3-D38E-6C04-EAED-B8D9FD3D66FC}"/>
                </a:ext>
              </a:extLst>
            </p:cNvPr>
            <p:cNvSpPr/>
            <p:nvPr/>
          </p:nvSpPr>
          <p:spPr>
            <a:xfrm>
              <a:off x="9053143" y="184316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95" name="Oval 3294">
              <a:extLst>
                <a:ext uri="{FF2B5EF4-FFF2-40B4-BE49-F238E27FC236}">
                  <a16:creationId xmlns:a16="http://schemas.microsoft.com/office/drawing/2014/main" id="{241CC9FE-25B3-FD90-6D15-FF9AA26D7DAF}"/>
                </a:ext>
              </a:extLst>
            </p:cNvPr>
            <p:cNvSpPr/>
            <p:nvPr/>
          </p:nvSpPr>
          <p:spPr>
            <a:xfrm>
              <a:off x="7859111" y="294113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96" name="Oval 3295">
              <a:extLst>
                <a:ext uri="{FF2B5EF4-FFF2-40B4-BE49-F238E27FC236}">
                  <a16:creationId xmlns:a16="http://schemas.microsoft.com/office/drawing/2014/main" id="{E7B3FB6E-9776-B20A-C4E1-D29A6066B853}"/>
                </a:ext>
              </a:extLst>
            </p:cNvPr>
            <p:cNvSpPr/>
            <p:nvPr/>
          </p:nvSpPr>
          <p:spPr>
            <a:xfrm>
              <a:off x="8467524" y="247311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97" name="Oval 3296">
              <a:extLst>
                <a:ext uri="{FF2B5EF4-FFF2-40B4-BE49-F238E27FC236}">
                  <a16:creationId xmlns:a16="http://schemas.microsoft.com/office/drawing/2014/main" id="{DD693B4A-E846-A440-93D5-C7D07EB36E7A}"/>
                </a:ext>
              </a:extLst>
            </p:cNvPr>
            <p:cNvSpPr/>
            <p:nvPr/>
          </p:nvSpPr>
          <p:spPr>
            <a:xfrm>
              <a:off x="9433267" y="450419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98" name="Oval 3297">
              <a:extLst>
                <a:ext uri="{FF2B5EF4-FFF2-40B4-BE49-F238E27FC236}">
                  <a16:creationId xmlns:a16="http://schemas.microsoft.com/office/drawing/2014/main" id="{D259EF63-DFA8-BA35-F857-2488E63BFAB9}"/>
                </a:ext>
              </a:extLst>
            </p:cNvPr>
            <p:cNvSpPr/>
            <p:nvPr/>
          </p:nvSpPr>
          <p:spPr>
            <a:xfrm>
              <a:off x="9241005" y="457125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99" name="Oval 3298">
              <a:extLst>
                <a:ext uri="{FF2B5EF4-FFF2-40B4-BE49-F238E27FC236}">
                  <a16:creationId xmlns:a16="http://schemas.microsoft.com/office/drawing/2014/main" id="{F044BB63-57A1-9467-D57C-0B3FACC8A327}"/>
                </a:ext>
              </a:extLst>
            </p:cNvPr>
            <p:cNvSpPr/>
            <p:nvPr/>
          </p:nvSpPr>
          <p:spPr>
            <a:xfrm>
              <a:off x="8286598" y="95620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00" name="Oval 3299">
              <a:extLst>
                <a:ext uri="{FF2B5EF4-FFF2-40B4-BE49-F238E27FC236}">
                  <a16:creationId xmlns:a16="http://schemas.microsoft.com/office/drawing/2014/main" id="{B75029E6-9127-07C9-5EC1-7CE9BEEA6B7B}"/>
                </a:ext>
              </a:extLst>
            </p:cNvPr>
            <p:cNvSpPr/>
            <p:nvPr/>
          </p:nvSpPr>
          <p:spPr>
            <a:xfrm>
              <a:off x="10308733" y="461772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01" name="Oval 3300">
              <a:extLst>
                <a:ext uri="{FF2B5EF4-FFF2-40B4-BE49-F238E27FC236}">
                  <a16:creationId xmlns:a16="http://schemas.microsoft.com/office/drawing/2014/main" id="{985EA9FE-E34E-E691-0B4D-C247CB3AFDB6}"/>
                </a:ext>
              </a:extLst>
            </p:cNvPr>
            <p:cNvSpPr/>
            <p:nvPr/>
          </p:nvSpPr>
          <p:spPr>
            <a:xfrm>
              <a:off x="11234638" y="3972613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02" name="Oval 3301">
              <a:extLst>
                <a:ext uri="{FF2B5EF4-FFF2-40B4-BE49-F238E27FC236}">
                  <a16:creationId xmlns:a16="http://schemas.microsoft.com/office/drawing/2014/main" id="{597862A5-F7DB-2730-40FC-F54B7CFE56C2}"/>
                </a:ext>
              </a:extLst>
            </p:cNvPr>
            <p:cNvSpPr/>
            <p:nvPr/>
          </p:nvSpPr>
          <p:spPr>
            <a:xfrm>
              <a:off x="9380432" y="285015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03" name="Oval 3302">
              <a:extLst>
                <a:ext uri="{FF2B5EF4-FFF2-40B4-BE49-F238E27FC236}">
                  <a16:creationId xmlns:a16="http://schemas.microsoft.com/office/drawing/2014/main" id="{FB87C956-00D9-4BF9-3410-947F7C48D51E}"/>
                </a:ext>
              </a:extLst>
            </p:cNvPr>
            <p:cNvSpPr/>
            <p:nvPr/>
          </p:nvSpPr>
          <p:spPr>
            <a:xfrm>
              <a:off x="10541744" y="290519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04" name="Oval 3303">
              <a:extLst>
                <a:ext uri="{FF2B5EF4-FFF2-40B4-BE49-F238E27FC236}">
                  <a16:creationId xmlns:a16="http://schemas.microsoft.com/office/drawing/2014/main" id="{E964CD93-92DA-DF3B-9F13-7A9DB7756A85}"/>
                </a:ext>
              </a:extLst>
            </p:cNvPr>
            <p:cNvSpPr/>
            <p:nvPr/>
          </p:nvSpPr>
          <p:spPr>
            <a:xfrm>
              <a:off x="7971641" y="272360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05" name="Oval 3304">
              <a:extLst>
                <a:ext uri="{FF2B5EF4-FFF2-40B4-BE49-F238E27FC236}">
                  <a16:creationId xmlns:a16="http://schemas.microsoft.com/office/drawing/2014/main" id="{3B5A2522-580B-C09A-AAD1-69DDB02EDE76}"/>
                </a:ext>
              </a:extLst>
            </p:cNvPr>
            <p:cNvSpPr/>
            <p:nvPr/>
          </p:nvSpPr>
          <p:spPr>
            <a:xfrm>
              <a:off x="8487130" y="445273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06" name="Oval 3305">
              <a:extLst>
                <a:ext uri="{FF2B5EF4-FFF2-40B4-BE49-F238E27FC236}">
                  <a16:creationId xmlns:a16="http://schemas.microsoft.com/office/drawing/2014/main" id="{682A0FDF-DB88-282A-80E5-B8C2D8D5605F}"/>
                </a:ext>
              </a:extLst>
            </p:cNvPr>
            <p:cNvSpPr/>
            <p:nvPr/>
          </p:nvSpPr>
          <p:spPr>
            <a:xfrm>
              <a:off x="9810581" y="2349074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07" name="Oval 3306">
              <a:extLst>
                <a:ext uri="{FF2B5EF4-FFF2-40B4-BE49-F238E27FC236}">
                  <a16:creationId xmlns:a16="http://schemas.microsoft.com/office/drawing/2014/main" id="{6132B2D8-A3D5-3217-B703-18DE13E46EB0}"/>
                </a:ext>
              </a:extLst>
            </p:cNvPr>
            <p:cNvSpPr/>
            <p:nvPr/>
          </p:nvSpPr>
          <p:spPr>
            <a:xfrm>
              <a:off x="9266461" y="412946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08" name="Oval 3307">
              <a:extLst>
                <a:ext uri="{FF2B5EF4-FFF2-40B4-BE49-F238E27FC236}">
                  <a16:creationId xmlns:a16="http://schemas.microsoft.com/office/drawing/2014/main" id="{E316B675-F829-C23D-D7CC-73BD78F2618E}"/>
                </a:ext>
              </a:extLst>
            </p:cNvPr>
            <p:cNvSpPr/>
            <p:nvPr/>
          </p:nvSpPr>
          <p:spPr>
            <a:xfrm>
              <a:off x="9404042" y="471977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09" name="Oval 3308">
              <a:extLst>
                <a:ext uri="{FF2B5EF4-FFF2-40B4-BE49-F238E27FC236}">
                  <a16:creationId xmlns:a16="http://schemas.microsoft.com/office/drawing/2014/main" id="{3077535C-B772-92ED-9134-AC8B40D81765}"/>
                </a:ext>
              </a:extLst>
            </p:cNvPr>
            <p:cNvSpPr/>
            <p:nvPr/>
          </p:nvSpPr>
          <p:spPr>
            <a:xfrm>
              <a:off x="8049186" y="1427189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10" name="Oval 3309">
              <a:extLst>
                <a:ext uri="{FF2B5EF4-FFF2-40B4-BE49-F238E27FC236}">
                  <a16:creationId xmlns:a16="http://schemas.microsoft.com/office/drawing/2014/main" id="{8B14BC50-2B50-FE62-97FD-F958415830A4}"/>
                </a:ext>
              </a:extLst>
            </p:cNvPr>
            <p:cNvSpPr/>
            <p:nvPr/>
          </p:nvSpPr>
          <p:spPr>
            <a:xfrm>
              <a:off x="8209209" y="80519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11" name="Oval 3310">
              <a:extLst>
                <a:ext uri="{FF2B5EF4-FFF2-40B4-BE49-F238E27FC236}">
                  <a16:creationId xmlns:a16="http://schemas.microsoft.com/office/drawing/2014/main" id="{44386C53-4C5D-2EEF-94F9-235AEEB3E176}"/>
                </a:ext>
              </a:extLst>
            </p:cNvPr>
            <p:cNvSpPr/>
            <p:nvPr/>
          </p:nvSpPr>
          <p:spPr>
            <a:xfrm>
              <a:off x="7480061" y="287548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12" name="Oval 3311">
              <a:extLst>
                <a:ext uri="{FF2B5EF4-FFF2-40B4-BE49-F238E27FC236}">
                  <a16:creationId xmlns:a16="http://schemas.microsoft.com/office/drawing/2014/main" id="{F4146AB4-D0E3-3652-E05A-221EB98CB0B1}"/>
                </a:ext>
              </a:extLst>
            </p:cNvPr>
            <p:cNvSpPr/>
            <p:nvPr/>
          </p:nvSpPr>
          <p:spPr>
            <a:xfrm>
              <a:off x="10406137" y="137820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13" name="Oval 3312">
              <a:extLst>
                <a:ext uri="{FF2B5EF4-FFF2-40B4-BE49-F238E27FC236}">
                  <a16:creationId xmlns:a16="http://schemas.microsoft.com/office/drawing/2014/main" id="{21CA7064-307A-730F-E75E-777F5B38F8D7}"/>
                </a:ext>
              </a:extLst>
            </p:cNvPr>
            <p:cNvSpPr/>
            <p:nvPr/>
          </p:nvSpPr>
          <p:spPr>
            <a:xfrm>
              <a:off x="9138886" y="2079627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14" name="Oval 3313">
              <a:extLst>
                <a:ext uri="{FF2B5EF4-FFF2-40B4-BE49-F238E27FC236}">
                  <a16:creationId xmlns:a16="http://schemas.microsoft.com/office/drawing/2014/main" id="{0D48E761-8147-FEBC-0298-17C709DB3E4D}"/>
                </a:ext>
              </a:extLst>
            </p:cNvPr>
            <p:cNvSpPr/>
            <p:nvPr/>
          </p:nvSpPr>
          <p:spPr>
            <a:xfrm>
              <a:off x="9568276" y="902094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15" name="Oval 3314">
              <a:extLst>
                <a:ext uri="{FF2B5EF4-FFF2-40B4-BE49-F238E27FC236}">
                  <a16:creationId xmlns:a16="http://schemas.microsoft.com/office/drawing/2014/main" id="{9EE26DB4-B8D6-2B2C-4188-0632E74B5316}"/>
                </a:ext>
              </a:extLst>
            </p:cNvPr>
            <p:cNvSpPr/>
            <p:nvPr/>
          </p:nvSpPr>
          <p:spPr>
            <a:xfrm>
              <a:off x="10328547" y="2158963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16" name="Oval 3315">
              <a:extLst>
                <a:ext uri="{FF2B5EF4-FFF2-40B4-BE49-F238E27FC236}">
                  <a16:creationId xmlns:a16="http://schemas.microsoft.com/office/drawing/2014/main" id="{C625926B-07AF-4491-1224-0553C542389B}"/>
                </a:ext>
              </a:extLst>
            </p:cNvPr>
            <p:cNvSpPr/>
            <p:nvPr/>
          </p:nvSpPr>
          <p:spPr>
            <a:xfrm>
              <a:off x="10644805" y="1712886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17" name="Oval 3316">
              <a:extLst>
                <a:ext uri="{FF2B5EF4-FFF2-40B4-BE49-F238E27FC236}">
                  <a16:creationId xmlns:a16="http://schemas.microsoft.com/office/drawing/2014/main" id="{9E13C195-2570-825A-AAB9-9462A3D982C8}"/>
                </a:ext>
              </a:extLst>
            </p:cNvPr>
            <p:cNvSpPr/>
            <p:nvPr/>
          </p:nvSpPr>
          <p:spPr>
            <a:xfrm>
              <a:off x="9978970" y="423349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18" name="Oval 3317">
              <a:extLst>
                <a:ext uri="{FF2B5EF4-FFF2-40B4-BE49-F238E27FC236}">
                  <a16:creationId xmlns:a16="http://schemas.microsoft.com/office/drawing/2014/main" id="{78C10E71-C34A-07D6-3655-B801980ED3A1}"/>
                </a:ext>
              </a:extLst>
            </p:cNvPr>
            <p:cNvSpPr/>
            <p:nvPr/>
          </p:nvSpPr>
          <p:spPr>
            <a:xfrm>
              <a:off x="10903821" y="1820684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19" name="Oval 3318">
              <a:extLst>
                <a:ext uri="{FF2B5EF4-FFF2-40B4-BE49-F238E27FC236}">
                  <a16:creationId xmlns:a16="http://schemas.microsoft.com/office/drawing/2014/main" id="{8E624862-0123-DBE8-A7F7-8C95A01054DB}"/>
                </a:ext>
              </a:extLst>
            </p:cNvPr>
            <p:cNvSpPr/>
            <p:nvPr/>
          </p:nvSpPr>
          <p:spPr>
            <a:xfrm>
              <a:off x="7133731" y="471078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20" name="Oval 3319">
              <a:extLst>
                <a:ext uri="{FF2B5EF4-FFF2-40B4-BE49-F238E27FC236}">
                  <a16:creationId xmlns:a16="http://schemas.microsoft.com/office/drawing/2014/main" id="{EEFFC1C8-E129-5734-1E13-747B5A802D11}"/>
                </a:ext>
              </a:extLst>
            </p:cNvPr>
            <p:cNvSpPr/>
            <p:nvPr/>
          </p:nvSpPr>
          <p:spPr>
            <a:xfrm>
              <a:off x="8121546" y="4094298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21" name="Oval 3320">
              <a:extLst>
                <a:ext uri="{FF2B5EF4-FFF2-40B4-BE49-F238E27FC236}">
                  <a16:creationId xmlns:a16="http://schemas.microsoft.com/office/drawing/2014/main" id="{ACA29B2C-6626-B46C-47C0-A7E342B27B23}"/>
                </a:ext>
              </a:extLst>
            </p:cNvPr>
            <p:cNvSpPr/>
            <p:nvPr/>
          </p:nvSpPr>
          <p:spPr>
            <a:xfrm>
              <a:off x="8842383" y="2467531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22" name="Oval 3321">
              <a:extLst>
                <a:ext uri="{FF2B5EF4-FFF2-40B4-BE49-F238E27FC236}">
                  <a16:creationId xmlns:a16="http://schemas.microsoft.com/office/drawing/2014/main" id="{75548F98-8D4A-182F-6D20-C31AF6142C5B}"/>
                </a:ext>
              </a:extLst>
            </p:cNvPr>
            <p:cNvSpPr/>
            <p:nvPr/>
          </p:nvSpPr>
          <p:spPr>
            <a:xfrm>
              <a:off x="9288136" y="370024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23" name="Oval 3322">
              <a:extLst>
                <a:ext uri="{FF2B5EF4-FFF2-40B4-BE49-F238E27FC236}">
                  <a16:creationId xmlns:a16="http://schemas.microsoft.com/office/drawing/2014/main" id="{A26DE3E6-9754-0E62-B560-DE3B117B105F}"/>
                </a:ext>
              </a:extLst>
            </p:cNvPr>
            <p:cNvSpPr/>
            <p:nvPr/>
          </p:nvSpPr>
          <p:spPr>
            <a:xfrm>
              <a:off x="10444085" y="1815161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24" name="Oval 3323">
              <a:extLst>
                <a:ext uri="{FF2B5EF4-FFF2-40B4-BE49-F238E27FC236}">
                  <a16:creationId xmlns:a16="http://schemas.microsoft.com/office/drawing/2014/main" id="{B13D7E13-0C83-5988-3B16-93185D24DE56}"/>
                </a:ext>
              </a:extLst>
            </p:cNvPr>
            <p:cNvSpPr/>
            <p:nvPr/>
          </p:nvSpPr>
          <p:spPr>
            <a:xfrm>
              <a:off x="7843134" y="375462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25" name="Oval 3324">
              <a:extLst>
                <a:ext uri="{FF2B5EF4-FFF2-40B4-BE49-F238E27FC236}">
                  <a16:creationId xmlns:a16="http://schemas.microsoft.com/office/drawing/2014/main" id="{0D4176B5-1164-779B-F0D2-5E30826D2D0A}"/>
                </a:ext>
              </a:extLst>
            </p:cNvPr>
            <p:cNvSpPr/>
            <p:nvPr/>
          </p:nvSpPr>
          <p:spPr>
            <a:xfrm>
              <a:off x="7573727" y="231120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26" name="Oval 3325">
              <a:extLst>
                <a:ext uri="{FF2B5EF4-FFF2-40B4-BE49-F238E27FC236}">
                  <a16:creationId xmlns:a16="http://schemas.microsoft.com/office/drawing/2014/main" id="{414DD845-4EF8-7367-43A2-37713B3A1598}"/>
                </a:ext>
              </a:extLst>
            </p:cNvPr>
            <p:cNvSpPr/>
            <p:nvPr/>
          </p:nvSpPr>
          <p:spPr>
            <a:xfrm>
              <a:off x="10774701" y="318450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27" name="Oval 3326">
              <a:extLst>
                <a:ext uri="{FF2B5EF4-FFF2-40B4-BE49-F238E27FC236}">
                  <a16:creationId xmlns:a16="http://schemas.microsoft.com/office/drawing/2014/main" id="{538576C3-C270-39B1-06E6-D01D4CF5A47A}"/>
                </a:ext>
              </a:extLst>
            </p:cNvPr>
            <p:cNvSpPr/>
            <p:nvPr/>
          </p:nvSpPr>
          <p:spPr>
            <a:xfrm>
              <a:off x="8274031" y="395176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28" name="Oval 3327">
              <a:extLst>
                <a:ext uri="{FF2B5EF4-FFF2-40B4-BE49-F238E27FC236}">
                  <a16:creationId xmlns:a16="http://schemas.microsoft.com/office/drawing/2014/main" id="{8F85AE16-9FB0-955A-B2A1-AC99FED10DDA}"/>
                </a:ext>
              </a:extLst>
            </p:cNvPr>
            <p:cNvSpPr/>
            <p:nvPr/>
          </p:nvSpPr>
          <p:spPr>
            <a:xfrm>
              <a:off x="7955459" y="290243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29" name="Oval 3328">
              <a:extLst>
                <a:ext uri="{FF2B5EF4-FFF2-40B4-BE49-F238E27FC236}">
                  <a16:creationId xmlns:a16="http://schemas.microsoft.com/office/drawing/2014/main" id="{571FA6D7-5495-FB7E-DBBF-5481BA8EBDAA}"/>
                </a:ext>
              </a:extLst>
            </p:cNvPr>
            <p:cNvSpPr/>
            <p:nvPr/>
          </p:nvSpPr>
          <p:spPr>
            <a:xfrm>
              <a:off x="10507216" y="371255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30" name="Oval 3329">
              <a:extLst>
                <a:ext uri="{FF2B5EF4-FFF2-40B4-BE49-F238E27FC236}">
                  <a16:creationId xmlns:a16="http://schemas.microsoft.com/office/drawing/2014/main" id="{87FE8F09-3E69-FC6E-A79C-31A0376F2A6F}"/>
                </a:ext>
              </a:extLst>
            </p:cNvPr>
            <p:cNvSpPr/>
            <p:nvPr/>
          </p:nvSpPr>
          <p:spPr>
            <a:xfrm>
              <a:off x="10315419" y="358074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31" name="Oval 3330">
              <a:extLst>
                <a:ext uri="{FF2B5EF4-FFF2-40B4-BE49-F238E27FC236}">
                  <a16:creationId xmlns:a16="http://schemas.microsoft.com/office/drawing/2014/main" id="{EA570C8A-5954-666A-16CB-D55ADDB9506C}"/>
                </a:ext>
              </a:extLst>
            </p:cNvPr>
            <p:cNvSpPr/>
            <p:nvPr/>
          </p:nvSpPr>
          <p:spPr>
            <a:xfrm>
              <a:off x="8632238" y="411772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32" name="Oval 3331">
              <a:extLst>
                <a:ext uri="{FF2B5EF4-FFF2-40B4-BE49-F238E27FC236}">
                  <a16:creationId xmlns:a16="http://schemas.microsoft.com/office/drawing/2014/main" id="{D6ED3C14-E16E-4A19-E54B-218096E4825E}"/>
                </a:ext>
              </a:extLst>
            </p:cNvPr>
            <p:cNvSpPr/>
            <p:nvPr/>
          </p:nvSpPr>
          <p:spPr>
            <a:xfrm>
              <a:off x="8305806" y="942558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33" name="Oval 3332">
              <a:extLst>
                <a:ext uri="{FF2B5EF4-FFF2-40B4-BE49-F238E27FC236}">
                  <a16:creationId xmlns:a16="http://schemas.microsoft.com/office/drawing/2014/main" id="{9103DAD9-FAE6-E066-97EB-B000BC9C665D}"/>
                </a:ext>
              </a:extLst>
            </p:cNvPr>
            <p:cNvSpPr/>
            <p:nvPr/>
          </p:nvSpPr>
          <p:spPr>
            <a:xfrm>
              <a:off x="10390248" y="1603684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34" name="Oval 3333">
              <a:extLst>
                <a:ext uri="{FF2B5EF4-FFF2-40B4-BE49-F238E27FC236}">
                  <a16:creationId xmlns:a16="http://schemas.microsoft.com/office/drawing/2014/main" id="{838F9337-8E74-7E8D-8715-8A7011973147}"/>
                </a:ext>
              </a:extLst>
            </p:cNvPr>
            <p:cNvSpPr/>
            <p:nvPr/>
          </p:nvSpPr>
          <p:spPr>
            <a:xfrm>
              <a:off x="8156580" y="1425106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35" name="Oval 3334">
              <a:extLst>
                <a:ext uri="{FF2B5EF4-FFF2-40B4-BE49-F238E27FC236}">
                  <a16:creationId xmlns:a16="http://schemas.microsoft.com/office/drawing/2014/main" id="{57FF41C6-B853-9ECC-52B2-B98942746ED6}"/>
                </a:ext>
              </a:extLst>
            </p:cNvPr>
            <p:cNvSpPr/>
            <p:nvPr/>
          </p:nvSpPr>
          <p:spPr>
            <a:xfrm>
              <a:off x="7271875" y="433101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36" name="Oval 3335">
              <a:extLst>
                <a:ext uri="{FF2B5EF4-FFF2-40B4-BE49-F238E27FC236}">
                  <a16:creationId xmlns:a16="http://schemas.microsoft.com/office/drawing/2014/main" id="{B08587EC-5482-D458-4FD5-1EBCF66F62F3}"/>
                </a:ext>
              </a:extLst>
            </p:cNvPr>
            <p:cNvSpPr/>
            <p:nvPr/>
          </p:nvSpPr>
          <p:spPr>
            <a:xfrm>
              <a:off x="8059068" y="1664271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37" name="Oval 3336">
              <a:extLst>
                <a:ext uri="{FF2B5EF4-FFF2-40B4-BE49-F238E27FC236}">
                  <a16:creationId xmlns:a16="http://schemas.microsoft.com/office/drawing/2014/main" id="{1E5AB72E-A7C1-C79F-3612-AC01C4FC679C}"/>
                </a:ext>
              </a:extLst>
            </p:cNvPr>
            <p:cNvSpPr/>
            <p:nvPr/>
          </p:nvSpPr>
          <p:spPr>
            <a:xfrm>
              <a:off x="10754848" y="2632810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38" name="Oval 3337">
              <a:extLst>
                <a:ext uri="{FF2B5EF4-FFF2-40B4-BE49-F238E27FC236}">
                  <a16:creationId xmlns:a16="http://schemas.microsoft.com/office/drawing/2014/main" id="{470F7A06-DEEB-CE6C-B1DA-0FE0B56CEB24}"/>
                </a:ext>
              </a:extLst>
            </p:cNvPr>
            <p:cNvSpPr/>
            <p:nvPr/>
          </p:nvSpPr>
          <p:spPr>
            <a:xfrm>
              <a:off x="7879691" y="381466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39" name="Oval 3338">
              <a:extLst>
                <a:ext uri="{FF2B5EF4-FFF2-40B4-BE49-F238E27FC236}">
                  <a16:creationId xmlns:a16="http://schemas.microsoft.com/office/drawing/2014/main" id="{6F1F8896-E4CF-6496-02FB-243FD3A66BFC}"/>
                </a:ext>
              </a:extLst>
            </p:cNvPr>
            <p:cNvSpPr/>
            <p:nvPr/>
          </p:nvSpPr>
          <p:spPr>
            <a:xfrm>
              <a:off x="9508590" y="406579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40" name="Oval 3339">
              <a:extLst>
                <a:ext uri="{FF2B5EF4-FFF2-40B4-BE49-F238E27FC236}">
                  <a16:creationId xmlns:a16="http://schemas.microsoft.com/office/drawing/2014/main" id="{5A16006F-C2DE-AC03-030C-3BEA254CEFF8}"/>
                </a:ext>
              </a:extLst>
            </p:cNvPr>
            <p:cNvSpPr/>
            <p:nvPr/>
          </p:nvSpPr>
          <p:spPr>
            <a:xfrm>
              <a:off x="9649867" y="306207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41" name="Oval 3340">
              <a:extLst>
                <a:ext uri="{FF2B5EF4-FFF2-40B4-BE49-F238E27FC236}">
                  <a16:creationId xmlns:a16="http://schemas.microsoft.com/office/drawing/2014/main" id="{9B9EB1F9-288E-474E-3CFE-D4496B765FC8}"/>
                </a:ext>
              </a:extLst>
            </p:cNvPr>
            <p:cNvSpPr/>
            <p:nvPr/>
          </p:nvSpPr>
          <p:spPr>
            <a:xfrm>
              <a:off x="8215242" y="4743164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42" name="Oval 3341">
              <a:extLst>
                <a:ext uri="{FF2B5EF4-FFF2-40B4-BE49-F238E27FC236}">
                  <a16:creationId xmlns:a16="http://schemas.microsoft.com/office/drawing/2014/main" id="{C882F73E-3BC4-2BA7-0979-FA3EA477E9E9}"/>
                </a:ext>
              </a:extLst>
            </p:cNvPr>
            <p:cNvSpPr/>
            <p:nvPr/>
          </p:nvSpPr>
          <p:spPr>
            <a:xfrm>
              <a:off x="8242817" y="2916422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43" name="Oval 3342">
              <a:extLst>
                <a:ext uri="{FF2B5EF4-FFF2-40B4-BE49-F238E27FC236}">
                  <a16:creationId xmlns:a16="http://schemas.microsoft.com/office/drawing/2014/main" id="{AB074B89-75A7-2F5B-6326-BED38D691046}"/>
                </a:ext>
              </a:extLst>
            </p:cNvPr>
            <p:cNvSpPr/>
            <p:nvPr/>
          </p:nvSpPr>
          <p:spPr>
            <a:xfrm>
              <a:off x="9013768" y="208607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44" name="Oval 3343">
              <a:extLst>
                <a:ext uri="{FF2B5EF4-FFF2-40B4-BE49-F238E27FC236}">
                  <a16:creationId xmlns:a16="http://schemas.microsoft.com/office/drawing/2014/main" id="{B9AAE707-3790-4880-6F35-978BD0EBF0AC}"/>
                </a:ext>
              </a:extLst>
            </p:cNvPr>
            <p:cNvSpPr/>
            <p:nvPr/>
          </p:nvSpPr>
          <p:spPr>
            <a:xfrm>
              <a:off x="7095773" y="313056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45" name="Oval 3344">
              <a:extLst>
                <a:ext uri="{FF2B5EF4-FFF2-40B4-BE49-F238E27FC236}">
                  <a16:creationId xmlns:a16="http://schemas.microsoft.com/office/drawing/2014/main" id="{1538C22B-46ED-2A7F-A78C-CD11B626FD26}"/>
                </a:ext>
              </a:extLst>
            </p:cNvPr>
            <p:cNvSpPr/>
            <p:nvPr/>
          </p:nvSpPr>
          <p:spPr>
            <a:xfrm>
              <a:off x="8972069" y="309699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46" name="Oval 3345">
              <a:extLst>
                <a:ext uri="{FF2B5EF4-FFF2-40B4-BE49-F238E27FC236}">
                  <a16:creationId xmlns:a16="http://schemas.microsoft.com/office/drawing/2014/main" id="{5C35080A-7A5F-D347-BF14-6A01E8C17043}"/>
                </a:ext>
              </a:extLst>
            </p:cNvPr>
            <p:cNvSpPr/>
            <p:nvPr/>
          </p:nvSpPr>
          <p:spPr>
            <a:xfrm>
              <a:off x="6963324" y="217645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47" name="Oval 3346">
              <a:extLst>
                <a:ext uri="{FF2B5EF4-FFF2-40B4-BE49-F238E27FC236}">
                  <a16:creationId xmlns:a16="http://schemas.microsoft.com/office/drawing/2014/main" id="{0C820C79-D423-14A6-2304-8DF6C025B1F0}"/>
                </a:ext>
              </a:extLst>
            </p:cNvPr>
            <p:cNvSpPr/>
            <p:nvPr/>
          </p:nvSpPr>
          <p:spPr>
            <a:xfrm>
              <a:off x="9931608" y="1771694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48" name="Oval 3347">
              <a:extLst>
                <a:ext uri="{FF2B5EF4-FFF2-40B4-BE49-F238E27FC236}">
                  <a16:creationId xmlns:a16="http://schemas.microsoft.com/office/drawing/2014/main" id="{B56A0282-CC1B-DCCC-7579-93DD03D11C5B}"/>
                </a:ext>
              </a:extLst>
            </p:cNvPr>
            <p:cNvSpPr/>
            <p:nvPr/>
          </p:nvSpPr>
          <p:spPr>
            <a:xfrm>
              <a:off x="10813260" y="2831618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49" name="Oval 3348">
              <a:extLst>
                <a:ext uri="{FF2B5EF4-FFF2-40B4-BE49-F238E27FC236}">
                  <a16:creationId xmlns:a16="http://schemas.microsoft.com/office/drawing/2014/main" id="{463EEA04-45EE-F1C6-E8B9-56EF3F445A96}"/>
                </a:ext>
              </a:extLst>
            </p:cNvPr>
            <p:cNvSpPr/>
            <p:nvPr/>
          </p:nvSpPr>
          <p:spPr>
            <a:xfrm>
              <a:off x="9361631" y="1885521"/>
              <a:ext cx="634448" cy="634447"/>
            </a:xfrm>
            <a:prstGeom prst="ellipse">
              <a:avLst/>
            </a:prstGeom>
            <a:solidFill>
              <a:srgbClr val="FFB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50" name="Oval 3349">
              <a:extLst>
                <a:ext uri="{FF2B5EF4-FFF2-40B4-BE49-F238E27FC236}">
                  <a16:creationId xmlns:a16="http://schemas.microsoft.com/office/drawing/2014/main" id="{1A819695-501C-BE08-C725-32CCBA47547F}"/>
                </a:ext>
              </a:extLst>
            </p:cNvPr>
            <p:cNvSpPr/>
            <p:nvPr/>
          </p:nvSpPr>
          <p:spPr>
            <a:xfrm>
              <a:off x="8094024" y="1510772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51" name="Oval 3350">
              <a:extLst>
                <a:ext uri="{FF2B5EF4-FFF2-40B4-BE49-F238E27FC236}">
                  <a16:creationId xmlns:a16="http://schemas.microsoft.com/office/drawing/2014/main" id="{D8821CA2-E79E-D1BE-897B-D7E8A7F518CD}"/>
                </a:ext>
              </a:extLst>
            </p:cNvPr>
            <p:cNvSpPr/>
            <p:nvPr/>
          </p:nvSpPr>
          <p:spPr>
            <a:xfrm>
              <a:off x="9415355" y="3955445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52" name="Oval 3351">
              <a:extLst>
                <a:ext uri="{FF2B5EF4-FFF2-40B4-BE49-F238E27FC236}">
                  <a16:creationId xmlns:a16="http://schemas.microsoft.com/office/drawing/2014/main" id="{09DBA54D-F749-E00A-F666-78A2C3FE863B}"/>
                </a:ext>
              </a:extLst>
            </p:cNvPr>
            <p:cNvSpPr/>
            <p:nvPr/>
          </p:nvSpPr>
          <p:spPr>
            <a:xfrm>
              <a:off x="8163323" y="1486497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53" name="Oval 3352">
              <a:extLst>
                <a:ext uri="{FF2B5EF4-FFF2-40B4-BE49-F238E27FC236}">
                  <a16:creationId xmlns:a16="http://schemas.microsoft.com/office/drawing/2014/main" id="{6E1F2A52-8939-B5D7-E716-A71D43936F5D}"/>
                </a:ext>
              </a:extLst>
            </p:cNvPr>
            <p:cNvSpPr/>
            <p:nvPr/>
          </p:nvSpPr>
          <p:spPr>
            <a:xfrm>
              <a:off x="7600797" y="476182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54" name="Oval 3353">
              <a:extLst>
                <a:ext uri="{FF2B5EF4-FFF2-40B4-BE49-F238E27FC236}">
                  <a16:creationId xmlns:a16="http://schemas.microsoft.com/office/drawing/2014/main" id="{55FBA3FC-1CB2-42A7-083F-A8811987A652}"/>
                </a:ext>
              </a:extLst>
            </p:cNvPr>
            <p:cNvSpPr/>
            <p:nvPr/>
          </p:nvSpPr>
          <p:spPr>
            <a:xfrm>
              <a:off x="8800689" y="426432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55" name="Oval 3354">
              <a:extLst>
                <a:ext uri="{FF2B5EF4-FFF2-40B4-BE49-F238E27FC236}">
                  <a16:creationId xmlns:a16="http://schemas.microsoft.com/office/drawing/2014/main" id="{BA3E7A7C-8E28-2E8B-E3D8-D7DBF418CA78}"/>
                </a:ext>
              </a:extLst>
            </p:cNvPr>
            <p:cNvSpPr/>
            <p:nvPr/>
          </p:nvSpPr>
          <p:spPr>
            <a:xfrm>
              <a:off x="10798447" y="3549249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56" name="Oval 3355">
              <a:extLst>
                <a:ext uri="{FF2B5EF4-FFF2-40B4-BE49-F238E27FC236}">
                  <a16:creationId xmlns:a16="http://schemas.microsoft.com/office/drawing/2014/main" id="{C7F24E0B-774B-2825-4337-9CD8C80F3C64}"/>
                </a:ext>
              </a:extLst>
            </p:cNvPr>
            <p:cNvSpPr/>
            <p:nvPr/>
          </p:nvSpPr>
          <p:spPr>
            <a:xfrm>
              <a:off x="11208859" y="3537764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57" name="Oval 3356">
              <a:extLst>
                <a:ext uri="{FF2B5EF4-FFF2-40B4-BE49-F238E27FC236}">
                  <a16:creationId xmlns:a16="http://schemas.microsoft.com/office/drawing/2014/main" id="{DD8641E7-A268-71A6-482A-E241312942CB}"/>
                </a:ext>
              </a:extLst>
            </p:cNvPr>
            <p:cNvSpPr/>
            <p:nvPr/>
          </p:nvSpPr>
          <p:spPr>
            <a:xfrm>
              <a:off x="7019290" y="419452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58" name="Oval 3357">
              <a:extLst>
                <a:ext uri="{FF2B5EF4-FFF2-40B4-BE49-F238E27FC236}">
                  <a16:creationId xmlns:a16="http://schemas.microsoft.com/office/drawing/2014/main" id="{71728E37-59CB-1D52-9527-4FD3782CBED2}"/>
                </a:ext>
              </a:extLst>
            </p:cNvPr>
            <p:cNvSpPr/>
            <p:nvPr/>
          </p:nvSpPr>
          <p:spPr>
            <a:xfrm>
              <a:off x="8709306" y="210454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59" name="Oval 3358">
              <a:extLst>
                <a:ext uri="{FF2B5EF4-FFF2-40B4-BE49-F238E27FC236}">
                  <a16:creationId xmlns:a16="http://schemas.microsoft.com/office/drawing/2014/main" id="{2CF6433A-E718-4862-3C21-C5B4D9E9BDF8}"/>
                </a:ext>
              </a:extLst>
            </p:cNvPr>
            <p:cNvSpPr/>
            <p:nvPr/>
          </p:nvSpPr>
          <p:spPr>
            <a:xfrm>
              <a:off x="8117524" y="168152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60" name="Oval 3359">
              <a:extLst>
                <a:ext uri="{FF2B5EF4-FFF2-40B4-BE49-F238E27FC236}">
                  <a16:creationId xmlns:a16="http://schemas.microsoft.com/office/drawing/2014/main" id="{771F9F9D-CB4C-5087-8A79-EA57C2FEE3CD}"/>
                </a:ext>
              </a:extLst>
            </p:cNvPr>
            <p:cNvSpPr/>
            <p:nvPr/>
          </p:nvSpPr>
          <p:spPr>
            <a:xfrm>
              <a:off x="7946027" y="4193526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61" name="Oval 3360">
              <a:extLst>
                <a:ext uri="{FF2B5EF4-FFF2-40B4-BE49-F238E27FC236}">
                  <a16:creationId xmlns:a16="http://schemas.microsoft.com/office/drawing/2014/main" id="{C18498C6-2909-E51E-9B76-3C4D5C7C7005}"/>
                </a:ext>
              </a:extLst>
            </p:cNvPr>
            <p:cNvSpPr/>
            <p:nvPr/>
          </p:nvSpPr>
          <p:spPr>
            <a:xfrm>
              <a:off x="7229360" y="472239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62" name="Oval 3361">
              <a:extLst>
                <a:ext uri="{FF2B5EF4-FFF2-40B4-BE49-F238E27FC236}">
                  <a16:creationId xmlns:a16="http://schemas.microsoft.com/office/drawing/2014/main" id="{3231FDD7-CAF2-CCCF-0DBE-A1FB26857678}"/>
                </a:ext>
              </a:extLst>
            </p:cNvPr>
            <p:cNvSpPr/>
            <p:nvPr/>
          </p:nvSpPr>
          <p:spPr>
            <a:xfrm>
              <a:off x="9547648" y="4019882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63" name="Oval 3362">
              <a:extLst>
                <a:ext uri="{FF2B5EF4-FFF2-40B4-BE49-F238E27FC236}">
                  <a16:creationId xmlns:a16="http://schemas.microsoft.com/office/drawing/2014/main" id="{64CB39E3-60D9-0D19-A33B-CEFC52B58713}"/>
                </a:ext>
              </a:extLst>
            </p:cNvPr>
            <p:cNvSpPr/>
            <p:nvPr/>
          </p:nvSpPr>
          <p:spPr>
            <a:xfrm>
              <a:off x="8178705" y="3506280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64" name="Oval 3363">
              <a:extLst>
                <a:ext uri="{FF2B5EF4-FFF2-40B4-BE49-F238E27FC236}">
                  <a16:creationId xmlns:a16="http://schemas.microsoft.com/office/drawing/2014/main" id="{A8558B2F-F37E-011D-C5D3-699936E5AB8A}"/>
                </a:ext>
              </a:extLst>
            </p:cNvPr>
            <p:cNvSpPr/>
            <p:nvPr/>
          </p:nvSpPr>
          <p:spPr>
            <a:xfrm>
              <a:off x="10525076" y="4662749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65" name="Oval 3364">
              <a:extLst>
                <a:ext uri="{FF2B5EF4-FFF2-40B4-BE49-F238E27FC236}">
                  <a16:creationId xmlns:a16="http://schemas.microsoft.com/office/drawing/2014/main" id="{97263053-45BE-1EBA-2DFA-6AA9EA255E5A}"/>
                </a:ext>
              </a:extLst>
            </p:cNvPr>
            <p:cNvSpPr/>
            <p:nvPr/>
          </p:nvSpPr>
          <p:spPr>
            <a:xfrm>
              <a:off x="6914120" y="298340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66" name="Oval 3365">
              <a:extLst>
                <a:ext uri="{FF2B5EF4-FFF2-40B4-BE49-F238E27FC236}">
                  <a16:creationId xmlns:a16="http://schemas.microsoft.com/office/drawing/2014/main" id="{99557B6C-C642-028A-67BB-45A4D734A87C}"/>
                </a:ext>
              </a:extLst>
            </p:cNvPr>
            <p:cNvSpPr/>
            <p:nvPr/>
          </p:nvSpPr>
          <p:spPr>
            <a:xfrm>
              <a:off x="11193081" y="2472752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67" name="Oval 3366">
              <a:extLst>
                <a:ext uri="{FF2B5EF4-FFF2-40B4-BE49-F238E27FC236}">
                  <a16:creationId xmlns:a16="http://schemas.microsoft.com/office/drawing/2014/main" id="{2C79D1E3-944D-E717-D865-17A4B9E923EC}"/>
                </a:ext>
              </a:extLst>
            </p:cNvPr>
            <p:cNvSpPr/>
            <p:nvPr/>
          </p:nvSpPr>
          <p:spPr>
            <a:xfrm>
              <a:off x="7551931" y="2891103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68" name="Oval 3367">
              <a:extLst>
                <a:ext uri="{FF2B5EF4-FFF2-40B4-BE49-F238E27FC236}">
                  <a16:creationId xmlns:a16="http://schemas.microsoft.com/office/drawing/2014/main" id="{36F52F7A-62D0-E3CC-1978-8E649CB216DA}"/>
                </a:ext>
              </a:extLst>
            </p:cNvPr>
            <p:cNvSpPr/>
            <p:nvPr/>
          </p:nvSpPr>
          <p:spPr>
            <a:xfrm>
              <a:off x="7569614" y="2901885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69" name="Oval 3368">
              <a:extLst>
                <a:ext uri="{FF2B5EF4-FFF2-40B4-BE49-F238E27FC236}">
                  <a16:creationId xmlns:a16="http://schemas.microsoft.com/office/drawing/2014/main" id="{9F7FE80B-4DD6-C2FB-F2B1-A5F619CC769D}"/>
                </a:ext>
              </a:extLst>
            </p:cNvPr>
            <p:cNvSpPr/>
            <p:nvPr/>
          </p:nvSpPr>
          <p:spPr>
            <a:xfrm>
              <a:off x="8465139" y="1699026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70" name="Oval 3369">
              <a:extLst>
                <a:ext uri="{FF2B5EF4-FFF2-40B4-BE49-F238E27FC236}">
                  <a16:creationId xmlns:a16="http://schemas.microsoft.com/office/drawing/2014/main" id="{30976848-2F2F-C4A9-1DF3-9E0B55748E00}"/>
                </a:ext>
              </a:extLst>
            </p:cNvPr>
            <p:cNvSpPr/>
            <p:nvPr/>
          </p:nvSpPr>
          <p:spPr>
            <a:xfrm>
              <a:off x="9508029" y="1019492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71" name="Oval 3370">
              <a:extLst>
                <a:ext uri="{FF2B5EF4-FFF2-40B4-BE49-F238E27FC236}">
                  <a16:creationId xmlns:a16="http://schemas.microsoft.com/office/drawing/2014/main" id="{A5B344EE-20AC-C3C0-A8EE-837A4D17EC49}"/>
                </a:ext>
              </a:extLst>
            </p:cNvPr>
            <p:cNvSpPr/>
            <p:nvPr/>
          </p:nvSpPr>
          <p:spPr>
            <a:xfrm>
              <a:off x="8020426" y="3300951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72" name="Oval 3371">
              <a:extLst>
                <a:ext uri="{FF2B5EF4-FFF2-40B4-BE49-F238E27FC236}">
                  <a16:creationId xmlns:a16="http://schemas.microsoft.com/office/drawing/2014/main" id="{E61FB120-4CE5-845B-3DFE-076E40AB6A8B}"/>
                </a:ext>
              </a:extLst>
            </p:cNvPr>
            <p:cNvSpPr/>
            <p:nvPr/>
          </p:nvSpPr>
          <p:spPr>
            <a:xfrm>
              <a:off x="8748159" y="2899890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73" name="Oval 3372">
              <a:extLst>
                <a:ext uri="{FF2B5EF4-FFF2-40B4-BE49-F238E27FC236}">
                  <a16:creationId xmlns:a16="http://schemas.microsoft.com/office/drawing/2014/main" id="{FF45A434-294B-1A4D-6C7B-B271009A2C76}"/>
                </a:ext>
              </a:extLst>
            </p:cNvPr>
            <p:cNvSpPr/>
            <p:nvPr/>
          </p:nvSpPr>
          <p:spPr>
            <a:xfrm>
              <a:off x="10604774" y="1218054"/>
              <a:ext cx="634448" cy="634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74" name="Oval 3373">
              <a:extLst>
                <a:ext uri="{FF2B5EF4-FFF2-40B4-BE49-F238E27FC236}">
                  <a16:creationId xmlns:a16="http://schemas.microsoft.com/office/drawing/2014/main" id="{E1E200A9-9639-EBB9-DA72-3B81581291D2}"/>
                </a:ext>
              </a:extLst>
            </p:cNvPr>
            <p:cNvSpPr/>
            <p:nvPr/>
          </p:nvSpPr>
          <p:spPr>
            <a:xfrm>
              <a:off x="9825430" y="3638195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75" name="Oval 3374">
              <a:extLst>
                <a:ext uri="{FF2B5EF4-FFF2-40B4-BE49-F238E27FC236}">
                  <a16:creationId xmlns:a16="http://schemas.microsoft.com/office/drawing/2014/main" id="{77BA04CC-3060-5652-4A7F-D5659B06F3FC}"/>
                </a:ext>
              </a:extLst>
            </p:cNvPr>
            <p:cNvSpPr/>
            <p:nvPr/>
          </p:nvSpPr>
          <p:spPr>
            <a:xfrm>
              <a:off x="9061827" y="3137633"/>
              <a:ext cx="634448" cy="6344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76" name="Oval 3375">
              <a:extLst>
                <a:ext uri="{FF2B5EF4-FFF2-40B4-BE49-F238E27FC236}">
                  <a16:creationId xmlns:a16="http://schemas.microsoft.com/office/drawing/2014/main" id="{BEAC4385-58CD-785D-28F3-103B9BD1E9B0}"/>
                </a:ext>
              </a:extLst>
            </p:cNvPr>
            <p:cNvSpPr/>
            <p:nvPr/>
          </p:nvSpPr>
          <p:spPr>
            <a:xfrm>
              <a:off x="7009298" y="2961867"/>
              <a:ext cx="634448" cy="63444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6270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D7F94-6B9C-A93D-06D2-F330440B2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TextBox 1002">
            <a:extLst>
              <a:ext uri="{FF2B5EF4-FFF2-40B4-BE49-F238E27FC236}">
                <a16:creationId xmlns:a16="http://schemas.microsoft.com/office/drawing/2014/main" id="{2E273DC7-DCB6-8DAE-2087-73679D80F622}"/>
              </a:ext>
            </a:extLst>
          </p:cNvPr>
          <p:cNvSpPr txBox="1"/>
          <p:nvPr/>
        </p:nvSpPr>
        <p:spPr>
          <a:xfrm>
            <a:off x="457200" y="1828800"/>
            <a:ext cx="5517573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New Assumptions</a:t>
            </a:r>
          </a:p>
          <a:p>
            <a:pPr marL="409575" indent="-409575">
              <a:spcAft>
                <a:spcPts val="1200"/>
              </a:spcAft>
              <a:buBlip>
                <a:blip r:embed="rId2"/>
              </a:buBlip>
            </a:pP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 250 </a:t>
            </a:r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open enterprise-wide vulnerabilities per Third-Party</a:t>
            </a:r>
          </a:p>
          <a:p>
            <a:pPr marL="409575" indent="-409575"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Cost to Remediate ~$5,500 per enterprise-wide vulnerability</a:t>
            </a:r>
          </a:p>
          <a:p>
            <a:endParaRPr lang="en-US" sz="1600" b="1" baseline="30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Blip>
                <a:blip r:embed="rId2"/>
              </a:buBlip>
            </a:pPr>
            <a:endParaRPr lang="en-US" sz="1600" b="1" baseline="30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Cost - </a:t>
            </a:r>
            <a:r>
              <a:rPr lang="en-US" sz="40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$1,375,000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Better, but not good enough</a:t>
            </a:r>
          </a:p>
          <a:p>
            <a:endParaRPr lang="en-US" sz="2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002" name="Group 1001">
            <a:extLst>
              <a:ext uri="{FF2B5EF4-FFF2-40B4-BE49-F238E27FC236}">
                <a16:creationId xmlns:a16="http://schemas.microsoft.com/office/drawing/2014/main" id="{18EE8B74-3B67-B5EA-0E1D-82AA3FF214C0}"/>
              </a:ext>
            </a:extLst>
          </p:cNvPr>
          <p:cNvGrpSpPr/>
          <p:nvPr/>
        </p:nvGrpSpPr>
        <p:grpSpPr>
          <a:xfrm>
            <a:off x="6175873" y="791050"/>
            <a:ext cx="5739787" cy="5487870"/>
            <a:chOff x="2354524" y="145788"/>
            <a:chExt cx="6795566" cy="5487870"/>
          </a:xfrm>
        </p:grpSpPr>
        <p:grpSp>
          <p:nvGrpSpPr>
            <p:cNvPr id="1018" name="Group 1017">
              <a:extLst>
                <a:ext uri="{FF2B5EF4-FFF2-40B4-BE49-F238E27FC236}">
                  <a16:creationId xmlns:a16="http://schemas.microsoft.com/office/drawing/2014/main" id="{66FC7A68-1F8E-A985-F64E-0AA44785E0A8}"/>
                </a:ext>
              </a:extLst>
            </p:cNvPr>
            <p:cNvGrpSpPr/>
            <p:nvPr/>
          </p:nvGrpSpPr>
          <p:grpSpPr>
            <a:xfrm>
              <a:off x="3088640" y="268941"/>
              <a:ext cx="5912484" cy="4628180"/>
              <a:chOff x="945829" y="342486"/>
              <a:chExt cx="8198171" cy="5959162"/>
            </a:xfrm>
          </p:grpSpPr>
          <p:cxnSp>
            <p:nvCxnSpPr>
              <p:cNvPr id="1009" name="Straight Arrow Connector 1008">
                <a:extLst>
                  <a:ext uri="{FF2B5EF4-FFF2-40B4-BE49-F238E27FC236}">
                    <a16:creationId xmlns:a16="http://schemas.microsoft.com/office/drawing/2014/main" id="{C8315C5F-2C57-8316-3542-1D3CDAD615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846" y="342486"/>
                <a:ext cx="0" cy="595916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0" name="Straight Arrow Connector 1009">
                <a:extLst>
                  <a:ext uri="{FF2B5EF4-FFF2-40B4-BE49-F238E27FC236}">
                    <a16:creationId xmlns:a16="http://schemas.microsoft.com/office/drawing/2014/main" id="{F818B6E6-C408-8E47-8E8B-A0DE5BC15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29" y="6299812"/>
                <a:ext cx="8198171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07178DA3-71AF-1840-1BF1-9E50E8B5B213}"/>
                </a:ext>
              </a:extLst>
            </p:cNvPr>
            <p:cNvGrpSpPr/>
            <p:nvPr/>
          </p:nvGrpSpPr>
          <p:grpSpPr>
            <a:xfrm>
              <a:off x="2354524" y="145788"/>
              <a:ext cx="784602" cy="4976889"/>
              <a:chOff x="2354524" y="145788"/>
              <a:chExt cx="784602" cy="4976889"/>
            </a:xfrm>
          </p:grpSpPr>
          <p:sp>
            <p:nvSpPr>
              <p:cNvPr id="1015" name="TextBox 1014">
                <a:extLst>
                  <a:ext uri="{FF2B5EF4-FFF2-40B4-BE49-F238E27FC236}">
                    <a16:creationId xmlns:a16="http://schemas.microsoft.com/office/drawing/2014/main" id="{6EBF27B9-2C17-DFA2-E352-E17E2DF0305C}"/>
                  </a:ext>
                </a:extLst>
              </p:cNvPr>
              <p:cNvSpPr txBox="1"/>
              <p:nvPr/>
            </p:nvSpPr>
            <p:spPr>
              <a:xfrm>
                <a:off x="2354524" y="286439"/>
                <a:ext cx="655901" cy="458301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EPSS %</a:t>
                </a:r>
              </a:p>
            </p:txBody>
          </p:sp>
          <p:grpSp>
            <p:nvGrpSpPr>
              <p:cNvPr id="1077" name="Group 1076">
                <a:extLst>
                  <a:ext uri="{FF2B5EF4-FFF2-40B4-BE49-F238E27FC236}">
                    <a16:creationId xmlns:a16="http://schemas.microsoft.com/office/drawing/2014/main" id="{200468DD-5071-90C4-7F2E-CBB48EB85B39}"/>
                  </a:ext>
                </a:extLst>
              </p:cNvPr>
              <p:cNvGrpSpPr/>
              <p:nvPr/>
            </p:nvGrpSpPr>
            <p:grpSpPr>
              <a:xfrm>
                <a:off x="2738298" y="145788"/>
                <a:ext cx="400828" cy="4976889"/>
                <a:chOff x="2738298" y="145788"/>
                <a:chExt cx="400828" cy="4976889"/>
              </a:xfrm>
            </p:grpSpPr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9975A8A2-9B6E-166E-2AE0-B862D465688B}"/>
                    </a:ext>
                  </a:extLst>
                </p:cNvPr>
                <p:cNvGrpSpPr/>
                <p:nvPr/>
              </p:nvGrpSpPr>
              <p:grpSpPr>
                <a:xfrm>
                  <a:off x="3011090" y="363558"/>
                  <a:ext cx="45719" cy="4529374"/>
                  <a:chOff x="676570" y="440127"/>
                  <a:chExt cx="137160" cy="5853097"/>
                </a:xfrm>
              </p:grpSpPr>
              <p:cxnSp>
                <p:nvCxnSpPr>
                  <p:cNvPr id="1020" name="Straight Connector 1019">
                    <a:extLst>
                      <a:ext uri="{FF2B5EF4-FFF2-40B4-BE49-F238E27FC236}">
                        <a16:creationId xmlns:a16="http://schemas.microsoft.com/office/drawing/2014/main" id="{8A6A248A-0911-CB95-A18C-B3D3C62C83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440127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1" name="Straight Connector 1020">
                    <a:extLst>
                      <a:ext uri="{FF2B5EF4-FFF2-40B4-BE49-F238E27FC236}">
                        <a16:creationId xmlns:a16="http://schemas.microsoft.com/office/drawing/2014/main" id="{87C40AE4-7D4C-08EE-5053-515F7B4EDA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1610746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2" name="Straight Connector 1021">
                    <a:extLst>
                      <a:ext uri="{FF2B5EF4-FFF2-40B4-BE49-F238E27FC236}">
                        <a16:creationId xmlns:a16="http://schemas.microsoft.com/office/drawing/2014/main" id="{DF0C919C-F21E-5784-8F54-551BB3034A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2781365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3" name="Straight Connector 1022">
                    <a:extLst>
                      <a:ext uri="{FF2B5EF4-FFF2-40B4-BE49-F238E27FC236}">
                        <a16:creationId xmlns:a16="http://schemas.microsoft.com/office/drawing/2014/main" id="{4895B6C6-A88F-5731-7AEF-454245D7E8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3951984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4" name="Straight Connector 1023">
                    <a:extLst>
                      <a:ext uri="{FF2B5EF4-FFF2-40B4-BE49-F238E27FC236}">
                        <a16:creationId xmlns:a16="http://schemas.microsoft.com/office/drawing/2014/main" id="{8A187DEE-41BB-12CF-485E-FD4E443316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5122603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5" name="Straight Connector 1024">
                    <a:extLst>
                      <a:ext uri="{FF2B5EF4-FFF2-40B4-BE49-F238E27FC236}">
                        <a16:creationId xmlns:a16="http://schemas.microsoft.com/office/drawing/2014/main" id="{47A99B6C-755F-F5AE-0917-14D150F0FA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6293224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6" name="Group 1075">
                  <a:extLst>
                    <a:ext uri="{FF2B5EF4-FFF2-40B4-BE49-F238E27FC236}">
                      <a16:creationId xmlns:a16="http://schemas.microsoft.com/office/drawing/2014/main" id="{FAFF8369-8761-AB1C-3C4B-0B3B5AFBACED}"/>
                    </a:ext>
                  </a:extLst>
                </p:cNvPr>
                <p:cNvGrpSpPr/>
                <p:nvPr/>
              </p:nvGrpSpPr>
              <p:grpSpPr>
                <a:xfrm>
                  <a:off x="2738298" y="145788"/>
                  <a:ext cx="400828" cy="4976889"/>
                  <a:chOff x="2738298" y="145788"/>
                  <a:chExt cx="400828" cy="4976889"/>
                </a:xfrm>
              </p:grpSpPr>
              <p:sp>
                <p:nvSpPr>
                  <p:cNvPr id="1042" name="TextBox 1041">
                    <a:extLst>
                      <a:ext uri="{FF2B5EF4-FFF2-40B4-BE49-F238E27FC236}">
                        <a16:creationId xmlns:a16="http://schemas.microsoft.com/office/drawing/2014/main" id="{C3E53E8D-7F24-AAE3-5E13-1A564DD3F3EA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4672914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043" name="TextBox 1042">
                    <a:extLst>
                      <a:ext uri="{FF2B5EF4-FFF2-40B4-BE49-F238E27FC236}">
                        <a16:creationId xmlns:a16="http://schemas.microsoft.com/office/drawing/2014/main" id="{343C95B7-D94D-3CC0-F910-A50DD7A84274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3773694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1044" name="TextBox 1043">
                    <a:extLst>
                      <a:ext uri="{FF2B5EF4-FFF2-40B4-BE49-F238E27FC236}">
                        <a16:creationId xmlns:a16="http://schemas.microsoft.com/office/drawing/2014/main" id="{5B4669D3-A392-4CF1-F3A2-655ACED8B955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045008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1045" name="TextBox 1044">
                    <a:extLst>
                      <a:ext uri="{FF2B5EF4-FFF2-40B4-BE49-F238E27FC236}">
                        <a16:creationId xmlns:a16="http://schemas.microsoft.com/office/drawing/2014/main" id="{212B080D-07E6-422D-B53F-043B8E8B86C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959741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1046" name="TextBox 1045">
                    <a:extLst>
                      <a:ext uri="{FF2B5EF4-FFF2-40B4-BE49-F238E27FC236}">
                        <a16:creationId xmlns:a16="http://schemas.microsoft.com/office/drawing/2014/main" id="{FC83E32D-7F5E-7F09-EF9D-5DD1B23E5AEF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2858961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40</a:t>
                    </a:r>
                  </a:p>
                </p:txBody>
              </p:sp>
              <p:sp>
                <p:nvSpPr>
                  <p:cNvPr id="1047" name="TextBox 1046">
                    <a:extLst>
                      <a:ext uri="{FF2B5EF4-FFF2-40B4-BE49-F238E27FC236}">
                        <a16:creationId xmlns:a16="http://schemas.microsoft.com/office/drawing/2014/main" id="{B5138DAB-4A2E-0532-D96F-61917C89841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45788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100</a:t>
                    </a:r>
                  </a:p>
                </p:txBody>
              </p:sp>
            </p:grpSp>
          </p:grpSp>
        </p:grpSp>
        <p:grpSp>
          <p:nvGrpSpPr>
            <p:cNvPr id="1078" name="Group 1077">
              <a:extLst>
                <a:ext uri="{FF2B5EF4-FFF2-40B4-BE49-F238E27FC236}">
                  <a16:creationId xmlns:a16="http://schemas.microsoft.com/office/drawing/2014/main" id="{388ACEEA-3790-DD90-0963-E1F8ABA86E81}"/>
                </a:ext>
              </a:extLst>
            </p:cNvPr>
            <p:cNvGrpSpPr/>
            <p:nvPr/>
          </p:nvGrpSpPr>
          <p:grpSpPr>
            <a:xfrm>
              <a:off x="2821549" y="4946213"/>
              <a:ext cx="6328541" cy="687445"/>
              <a:chOff x="2821549" y="4946213"/>
              <a:chExt cx="6328541" cy="687445"/>
            </a:xfrm>
          </p:grpSpPr>
          <p:grpSp>
            <p:nvGrpSpPr>
              <p:cNvPr id="1075" name="Group 1074">
                <a:extLst>
                  <a:ext uri="{FF2B5EF4-FFF2-40B4-BE49-F238E27FC236}">
                    <a16:creationId xmlns:a16="http://schemas.microsoft.com/office/drawing/2014/main" id="{0EB94A18-AE8C-6E93-1A51-2C43596D74ED}"/>
                  </a:ext>
                </a:extLst>
              </p:cNvPr>
              <p:cNvGrpSpPr/>
              <p:nvPr/>
            </p:nvGrpSpPr>
            <p:grpSpPr>
              <a:xfrm>
                <a:off x="2821549" y="4946213"/>
                <a:ext cx="6328541" cy="354841"/>
                <a:chOff x="2821549" y="4946213"/>
                <a:chExt cx="6328541" cy="354841"/>
              </a:xfrm>
            </p:grpSpPr>
            <p:grpSp>
              <p:nvGrpSpPr>
                <p:cNvPr id="1074" name="Group 1073">
                  <a:extLst>
                    <a:ext uri="{FF2B5EF4-FFF2-40B4-BE49-F238E27FC236}">
                      <a16:creationId xmlns:a16="http://schemas.microsoft.com/office/drawing/2014/main" id="{CC69A236-3212-36DF-2595-DA5509259D6C}"/>
                    </a:ext>
                  </a:extLst>
                </p:cNvPr>
                <p:cNvGrpSpPr/>
                <p:nvPr/>
              </p:nvGrpSpPr>
              <p:grpSpPr>
                <a:xfrm>
                  <a:off x="2821549" y="4962499"/>
                  <a:ext cx="6328541" cy="338555"/>
                  <a:chOff x="2821549" y="4962499"/>
                  <a:chExt cx="6328541" cy="338555"/>
                </a:xfrm>
              </p:grpSpPr>
              <p:sp>
                <p:nvSpPr>
                  <p:cNvPr id="1055" name="TextBox 1054">
                    <a:extLst>
                      <a:ext uri="{FF2B5EF4-FFF2-40B4-BE49-F238E27FC236}">
                        <a16:creationId xmlns:a16="http://schemas.microsoft.com/office/drawing/2014/main" id="{50AEB644-1566-CA23-5DFC-B8E06260B3D4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938253" y="4845796"/>
                    <a:ext cx="338554" cy="571962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057" name="TextBox 1056">
                    <a:extLst>
                      <a:ext uri="{FF2B5EF4-FFF2-40B4-BE49-F238E27FC236}">
                        <a16:creationId xmlns:a16="http://schemas.microsoft.com/office/drawing/2014/main" id="{FF96963D-5075-0857-7CB8-ACF844A57DF3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080361" y="4699192"/>
                    <a:ext cx="338554" cy="86517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2.0</a:t>
                    </a:r>
                  </a:p>
                </p:txBody>
              </p:sp>
              <p:sp>
                <p:nvSpPr>
                  <p:cNvPr id="1058" name="TextBox 1057">
                    <a:extLst>
                      <a:ext uri="{FF2B5EF4-FFF2-40B4-BE49-F238E27FC236}">
                        <a16:creationId xmlns:a16="http://schemas.microsoft.com/office/drawing/2014/main" id="{32EDF267-C6A0-CC80-BC61-5AB3A1F97823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3532954" y="4920012"/>
                    <a:ext cx="338554" cy="42353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1.0</a:t>
                    </a:r>
                  </a:p>
                </p:txBody>
              </p:sp>
              <p:sp>
                <p:nvSpPr>
                  <p:cNvPr id="1060" name="TextBox 1059">
                    <a:extLst>
                      <a:ext uri="{FF2B5EF4-FFF2-40B4-BE49-F238E27FC236}">
                        <a16:creationId xmlns:a16="http://schemas.microsoft.com/office/drawing/2014/main" id="{B5F0CF2F-CE79-5827-E062-0E6475644012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674253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3.0</a:t>
                    </a:r>
                  </a:p>
                </p:txBody>
              </p:sp>
              <p:sp>
                <p:nvSpPr>
                  <p:cNvPr id="1061" name="TextBox 1060">
                    <a:extLst>
                      <a:ext uri="{FF2B5EF4-FFF2-40B4-BE49-F238E27FC236}">
                        <a16:creationId xmlns:a16="http://schemas.microsoft.com/office/drawing/2014/main" id="{79AFF1A3-3B0F-2D6B-8E01-F32EBBDA9598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834896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5.0</a:t>
                    </a:r>
                  </a:p>
                </p:txBody>
              </p:sp>
              <p:sp>
                <p:nvSpPr>
                  <p:cNvPr id="1062" name="TextBox 1061">
                    <a:extLst>
                      <a:ext uri="{FF2B5EF4-FFF2-40B4-BE49-F238E27FC236}">
                        <a16:creationId xmlns:a16="http://schemas.microsoft.com/office/drawing/2014/main" id="{D5ED131B-8468-70F3-DBEA-90028D2CCB47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249609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4.0</a:t>
                    </a:r>
                  </a:p>
                </p:txBody>
              </p:sp>
              <p:sp>
                <p:nvSpPr>
                  <p:cNvPr id="1063" name="TextBox 1062">
                    <a:extLst>
                      <a:ext uri="{FF2B5EF4-FFF2-40B4-BE49-F238E27FC236}">
                        <a16:creationId xmlns:a16="http://schemas.microsoft.com/office/drawing/2014/main" id="{195732B3-BC73-A9C5-7B3B-B8FA23B43BC4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978951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7.0</a:t>
                    </a:r>
                  </a:p>
                </p:txBody>
              </p:sp>
              <p:sp>
                <p:nvSpPr>
                  <p:cNvPr id="1064" name="TextBox 1063">
                    <a:extLst>
                      <a:ext uri="{FF2B5EF4-FFF2-40B4-BE49-F238E27FC236}">
                        <a16:creationId xmlns:a16="http://schemas.microsoft.com/office/drawing/2014/main" id="{3792FF43-847C-FF17-B355-E8C1F56C3CA6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410252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6.0</a:t>
                    </a:r>
                  </a:p>
                </p:txBody>
              </p:sp>
              <p:sp>
                <p:nvSpPr>
                  <p:cNvPr id="1065" name="TextBox 1064">
                    <a:extLst>
                      <a:ext uri="{FF2B5EF4-FFF2-40B4-BE49-F238E27FC236}">
                        <a16:creationId xmlns:a16="http://schemas.microsoft.com/office/drawing/2014/main" id="{0F7D77AE-C52B-7AAC-D534-4248E50BE5AB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694833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10.0</a:t>
                    </a:r>
                  </a:p>
                </p:txBody>
              </p:sp>
              <p:sp>
                <p:nvSpPr>
                  <p:cNvPr id="1066" name="TextBox 1065">
                    <a:extLst>
                      <a:ext uri="{FF2B5EF4-FFF2-40B4-BE49-F238E27FC236}">
                        <a16:creationId xmlns:a16="http://schemas.microsoft.com/office/drawing/2014/main" id="{6E07158D-43BB-A869-9F14-2C79A9111D33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560965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8.0</a:t>
                    </a:r>
                  </a:p>
                </p:txBody>
              </p:sp>
              <p:sp>
                <p:nvSpPr>
                  <p:cNvPr id="1068" name="TextBox 1067">
                    <a:extLst>
                      <a:ext uri="{FF2B5EF4-FFF2-40B4-BE49-F238E27FC236}">
                        <a16:creationId xmlns:a16="http://schemas.microsoft.com/office/drawing/2014/main" id="{4E8682DF-984A-F7EC-B5E6-E33D7D02C001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142980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9.0</a:t>
                    </a:r>
                  </a:p>
                </p:txBody>
              </p: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EB96927A-3842-28FC-5268-5981EF80A0DD}"/>
                    </a:ext>
                  </a:extLst>
                </p:cNvPr>
                <p:cNvGrpSpPr/>
                <p:nvPr/>
              </p:nvGrpSpPr>
              <p:grpSpPr>
                <a:xfrm>
                  <a:off x="3107313" y="4946213"/>
                  <a:ext cx="5772573" cy="45720"/>
                  <a:chOff x="3107313" y="4924179"/>
                  <a:chExt cx="5772573" cy="45720"/>
                </a:xfrm>
              </p:grpSpPr>
              <p:cxnSp>
                <p:nvCxnSpPr>
                  <p:cNvPr id="1039" name="Straight Connector 1038">
                    <a:extLst>
                      <a:ext uri="{FF2B5EF4-FFF2-40B4-BE49-F238E27FC236}">
                        <a16:creationId xmlns:a16="http://schemas.microsoft.com/office/drawing/2014/main" id="{9926BB2D-CF53-FB19-1B6C-E378D2C29F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084453" y="4947039"/>
                    <a:ext cx="4572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5" name="Straight Connector 1034">
                    <a:extLst>
                      <a:ext uri="{FF2B5EF4-FFF2-40B4-BE49-F238E27FC236}">
                        <a16:creationId xmlns:a16="http://schemas.microsoft.com/office/drawing/2014/main" id="{B3C52204-3B92-EA15-0250-49068431A0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858348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6" name="Straight Connector 1035">
                    <a:extLst>
                      <a:ext uri="{FF2B5EF4-FFF2-40B4-BE49-F238E27FC236}">
                        <a16:creationId xmlns:a16="http://schemas.microsoft.com/office/drawing/2014/main" id="{E4752325-D062-2AFA-7A7F-9B2EB7AFF3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126574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7" name="Straight Connector 1036">
                    <a:extLst>
                      <a:ext uri="{FF2B5EF4-FFF2-40B4-BE49-F238E27FC236}">
                        <a16:creationId xmlns:a16="http://schemas.microsoft.com/office/drawing/2014/main" id="{22999F0B-FCFB-4544-2FC5-6BB19AE081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972060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8" name="Straight Connector 1037">
                    <a:extLst>
                      <a:ext uri="{FF2B5EF4-FFF2-40B4-BE49-F238E27FC236}">
                        <a16:creationId xmlns:a16="http://schemas.microsoft.com/office/drawing/2014/main" id="{A5AC83EC-1774-0412-5FED-9FB966FEC0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817546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8" name="Straight Connector 1047">
                    <a:extLst>
                      <a:ext uri="{FF2B5EF4-FFF2-40B4-BE49-F238E27FC236}">
                        <a16:creationId xmlns:a16="http://schemas.microsoft.com/office/drawing/2014/main" id="{737CE0A0-D43C-A4D4-521C-CB87DDE292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240289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9" name="Straight Connector 1048">
                    <a:extLst>
                      <a:ext uri="{FF2B5EF4-FFF2-40B4-BE49-F238E27FC236}">
                        <a16:creationId xmlns:a16="http://schemas.microsoft.com/office/drawing/2014/main" id="{CDA6811F-E17D-36DA-3716-528E6A6724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394803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0" name="Straight Connector 1049">
                    <a:extLst>
                      <a:ext uri="{FF2B5EF4-FFF2-40B4-BE49-F238E27FC236}">
                        <a16:creationId xmlns:a16="http://schemas.microsoft.com/office/drawing/2014/main" id="{CC265357-8D56-927A-7764-62AF4B934C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549317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1" name="Straight Connector 1050">
                    <a:extLst>
                      <a:ext uri="{FF2B5EF4-FFF2-40B4-BE49-F238E27FC236}">
                        <a16:creationId xmlns:a16="http://schemas.microsoft.com/office/drawing/2014/main" id="{FD951691-EDE5-5E0D-0E3B-DB7A93DDE3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703831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Straight Connector 1051">
                    <a:extLst>
                      <a:ext uri="{FF2B5EF4-FFF2-40B4-BE49-F238E27FC236}">
                        <a16:creationId xmlns:a16="http://schemas.microsoft.com/office/drawing/2014/main" id="{FF1BB329-F578-903F-F608-8CA79ED6D2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281088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7" name="Straight Connector 1066">
                    <a:extLst>
                      <a:ext uri="{FF2B5EF4-FFF2-40B4-BE49-F238E27FC236}">
                        <a16:creationId xmlns:a16="http://schemas.microsoft.com/office/drawing/2014/main" id="{89198D65-A5DE-FA28-5F91-FBFAD139B5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663032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69" name="TextBox 1068">
                <a:extLst>
                  <a:ext uri="{FF2B5EF4-FFF2-40B4-BE49-F238E27FC236}">
                    <a16:creationId xmlns:a16="http://schemas.microsoft.com/office/drawing/2014/main" id="{224DC682-9A6E-ABF5-C595-D58B87B3B5BE}"/>
                  </a:ext>
                </a:extLst>
              </p:cNvPr>
              <p:cNvSpPr txBox="1"/>
              <p:nvPr/>
            </p:nvSpPr>
            <p:spPr>
              <a:xfrm rot="5400000">
                <a:off x="5749227" y="2415156"/>
                <a:ext cx="553998" cy="588300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CVSS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3E11D5-223D-E24A-786E-0FC146AD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74320"/>
            <a:ext cx="6067608" cy="1325563"/>
          </a:xfrm>
        </p:spPr>
        <p:txBody>
          <a:bodyPr/>
          <a:lstStyle/>
          <a:p>
            <a:r>
              <a:rPr lang="en-US" dirty="0"/>
              <a:t>How Can Black Kite Help?</a:t>
            </a:r>
            <a:br>
              <a:rPr lang="en-US" dirty="0"/>
            </a:br>
            <a:endParaRPr lang="en-US" sz="3000" dirty="0"/>
          </a:p>
        </p:txBody>
      </p:sp>
      <p:sp>
        <p:nvSpPr>
          <p:cNvPr id="2049" name="Oval 2048">
            <a:extLst>
              <a:ext uri="{FF2B5EF4-FFF2-40B4-BE49-F238E27FC236}">
                <a16:creationId xmlns:a16="http://schemas.microsoft.com/office/drawing/2014/main" id="{D26428EB-C2D2-6FDD-C0F1-44049B1FD2C8}"/>
              </a:ext>
            </a:extLst>
          </p:cNvPr>
          <p:cNvSpPr/>
          <p:nvPr/>
        </p:nvSpPr>
        <p:spPr>
          <a:xfrm>
            <a:off x="9389735" y="2943865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50" name="Oval 2049">
            <a:extLst>
              <a:ext uri="{FF2B5EF4-FFF2-40B4-BE49-F238E27FC236}">
                <a16:creationId xmlns:a16="http://schemas.microsoft.com/office/drawing/2014/main" id="{42271689-E335-9D95-A061-583A9B62923D}"/>
              </a:ext>
            </a:extLst>
          </p:cNvPr>
          <p:cNvSpPr/>
          <p:nvPr/>
        </p:nvSpPr>
        <p:spPr>
          <a:xfrm>
            <a:off x="9401993" y="1646455"/>
            <a:ext cx="634448" cy="634447"/>
          </a:xfrm>
          <a:prstGeom prst="ellipse">
            <a:avLst/>
          </a:prstGeom>
          <a:solidFill>
            <a:srgbClr val="FFB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54" name="Oval 2053">
            <a:extLst>
              <a:ext uri="{FF2B5EF4-FFF2-40B4-BE49-F238E27FC236}">
                <a16:creationId xmlns:a16="http://schemas.microsoft.com/office/drawing/2014/main" id="{91C9CC25-42B7-C5C6-B35D-6A552560568A}"/>
              </a:ext>
            </a:extLst>
          </p:cNvPr>
          <p:cNvSpPr/>
          <p:nvPr/>
        </p:nvSpPr>
        <p:spPr>
          <a:xfrm>
            <a:off x="11206905" y="92857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55" name="Oval 2054">
            <a:extLst>
              <a:ext uri="{FF2B5EF4-FFF2-40B4-BE49-F238E27FC236}">
                <a16:creationId xmlns:a16="http://schemas.microsoft.com/office/drawing/2014/main" id="{5BF0FDB0-7F0F-60B1-5DE6-6FA0780C6DDF}"/>
              </a:ext>
            </a:extLst>
          </p:cNvPr>
          <p:cNvSpPr/>
          <p:nvPr/>
        </p:nvSpPr>
        <p:spPr>
          <a:xfrm>
            <a:off x="9929600" y="111661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60" name="Oval 2059">
            <a:extLst>
              <a:ext uri="{FF2B5EF4-FFF2-40B4-BE49-F238E27FC236}">
                <a16:creationId xmlns:a16="http://schemas.microsoft.com/office/drawing/2014/main" id="{E543E55B-8F52-E16F-9C05-6C323E301DC6}"/>
              </a:ext>
            </a:extLst>
          </p:cNvPr>
          <p:cNvSpPr/>
          <p:nvPr/>
        </p:nvSpPr>
        <p:spPr>
          <a:xfrm>
            <a:off x="9701323" y="3158617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07" name="Oval 1006">
            <a:extLst>
              <a:ext uri="{FF2B5EF4-FFF2-40B4-BE49-F238E27FC236}">
                <a16:creationId xmlns:a16="http://schemas.microsoft.com/office/drawing/2014/main" id="{7ADDD4E2-E970-DE61-05B7-098261554F00}"/>
              </a:ext>
            </a:extLst>
          </p:cNvPr>
          <p:cNvSpPr/>
          <p:nvPr/>
        </p:nvSpPr>
        <p:spPr>
          <a:xfrm>
            <a:off x="9895609" y="4288459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08" name="Oval 1007">
            <a:extLst>
              <a:ext uri="{FF2B5EF4-FFF2-40B4-BE49-F238E27FC236}">
                <a16:creationId xmlns:a16="http://schemas.microsoft.com/office/drawing/2014/main" id="{FB8B2D73-FBE4-4387-207C-44C026EE1661}"/>
              </a:ext>
            </a:extLst>
          </p:cNvPr>
          <p:cNvSpPr/>
          <p:nvPr/>
        </p:nvSpPr>
        <p:spPr>
          <a:xfrm>
            <a:off x="9447524" y="4826426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1" name="Oval 1010">
            <a:extLst>
              <a:ext uri="{FF2B5EF4-FFF2-40B4-BE49-F238E27FC236}">
                <a16:creationId xmlns:a16="http://schemas.microsoft.com/office/drawing/2014/main" id="{F5B294E5-59DC-74E4-A40D-C90C21C56678}"/>
              </a:ext>
            </a:extLst>
          </p:cNvPr>
          <p:cNvSpPr/>
          <p:nvPr/>
        </p:nvSpPr>
        <p:spPr>
          <a:xfrm>
            <a:off x="9435546" y="86923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2" name="Oval 1011">
            <a:extLst>
              <a:ext uri="{FF2B5EF4-FFF2-40B4-BE49-F238E27FC236}">
                <a16:creationId xmlns:a16="http://schemas.microsoft.com/office/drawing/2014/main" id="{77EF0F98-876C-74BD-73D5-4148FA012BD0}"/>
              </a:ext>
            </a:extLst>
          </p:cNvPr>
          <p:cNvSpPr/>
          <p:nvPr/>
        </p:nvSpPr>
        <p:spPr>
          <a:xfrm>
            <a:off x="10976114" y="3286057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4" name="Oval 1013">
            <a:extLst>
              <a:ext uri="{FF2B5EF4-FFF2-40B4-BE49-F238E27FC236}">
                <a16:creationId xmlns:a16="http://schemas.microsoft.com/office/drawing/2014/main" id="{CE215747-4DA5-1395-2A7B-1BF4196A0CC0}"/>
              </a:ext>
            </a:extLst>
          </p:cNvPr>
          <p:cNvSpPr/>
          <p:nvPr/>
        </p:nvSpPr>
        <p:spPr>
          <a:xfrm>
            <a:off x="10458191" y="3451170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9" name="Oval 1018">
            <a:extLst>
              <a:ext uri="{FF2B5EF4-FFF2-40B4-BE49-F238E27FC236}">
                <a16:creationId xmlns:a16="http://schemas.microsoft.com/office/drawing/2014/main" id="{FD42BE7C-ACCA-88E9-1DEF-3F819FC755B1}"/>
              </a:ext>
            </a:extLst>
          </p:cNvPr>
          <p:cNvSpPr/>
          <p:nvPr/>
        </p:nvSpPr>
        <p:spPr>
          <a:xfrm>
            <a:off x="10358108" y="171954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F50CC4DA-D568-696F-8271-3574ACE3498B}"/>
              </a:ext>
            </a:extLst>
          </p:cNvPr>
          <p:cNvSpPr/>
          <p:nvPr/>
        </p:nvSpPr>
        <p:spPr>
          <a:xfrm>
            <a:off x="11048237" y="121378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28" name="Oval 1027">
            <a:extLst>
              <a:ext uri="{FF2B5EF4-FFF2-40B4-BE49-F238E27FC236}">
                <a16:creationId xmlns:a16="http://schemas.microsoft.com/office/drawing/2014/main" id="{2FB9F6AB-E1D0-B0F1-798E-B9027F6C99E0}"/>
              </a:ext>
            </a:extLst>
          </p:cNvPr>
          <p:cNvSpPr/>
          <p:nvPr/>
        </p:nvSpPr>
        <p:spPr>
          <a:xfrm>
            <a:off x="10504461" y="382920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2BDDEE32-35E4-F797-794C-67F30E3C65B2}"/>
              </a:ext>
            </a:extLst>
          </p:cNvPr>
          <p:cNvSpPr/>
          <p:nvPr/>
        </p:nvSpPr>
        <p:spPr>
          <a:xfrm>
            <a:off x="9378321" y="1542139"/>
            <a:ext cx="634448" cy="634447"/>
          </a:xfrm>
          <a:prstGeom prst="ellipse">
            <a:avLst/>
          </a:prstGeom>
          <a:solidFill>
            <a:srgbClr val="FFB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A6DCD8EE-E688-3942-4D1C-6095642609F0}"/>
              </a:ext>
            </a:extLst>
          </p:cNvPr>
          <p:cNvSpPr/>
          <p:nvPr/>
        </p:nvSpPr>
        <p:spPr>
          <a:xfrm>
            <a:off x="10692661" y="95806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CD4AF553-DF5A-CE03-86DF-8FF30CBC5255}"/>
              </a:ext>
            </a:extLst>
          </p:cNvPr>
          <p:cNvSpPr/>
          <p:nvPr/>
        </p:nvSpPr>
        <p:spPr>
          <a:xfrm>
            <a:off x="11134544" y="4237092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D66DFAF0-14A2-9DA8-BBED-D34F473D5A4F}"/>
              </a:ext>
            </a:extLst>
          </p:cNvPr>
          <p:cNvSpPr/>
          <p:nvPr/>
        </p:nvSpPr>
        <p:spPr>
          <a:xfrm>
            <a:off x="9754616" y="4748707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40" name="Oval 1039">
            <a:extLst>
              <a:ext uri="{FF2B5EF4-FFF2-40B4-BE49-F238E27FC236}">
                <a16:creationId xmlns:a16="http://schemas.microsoft.com/office/drawing/2014/main" id="{7A488CE1-6D81-4D57-074E-4B58EE6332AA}"/>
              </a:ext>
            </a:extLst>
          </p:cNvPr>
          <p:cNvSpPr/>
          <p:nvPr/>
        </p:nvSpPr>
        <p:spPr>
          <a:xfrm>
            <a:off x="10701828" y="238534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71" name="Oval 1070">
            <a:extLst>
              <a:ext uri="{FF2B5EF4-FFF2-40B4-BE49-F238E27FC236}">
                <a16:creationId xmlns:a16="http://schemas.microsoft.com/office/drawing/2014/main" id="{11D022B3-3BFC-3693-E9A4-A348D4230BDD}"/>
              </a:ext>
            </a:extLst>
          </p:cNvPr>
          <p:cNvSpPr/>
          <p:nvPr/>
        </p:nvSpPr>
        <p:spPr>
          <a:xfrm>
            <a:off x="10957440" y="4058670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72" name="Oval 1071">
            <a:extLst>
              <a:ext uri="{FF2B5EF4-FFF2-40B4-BE49-F238E27FC236}">
                <a16:creationId xmlns:a16="http://schemas.microsoft.com/office/drawing/2014/main" id="{D6874D8F-1484-2FCA-658A-2F5983C1FD19}"/>
              </a:ext>
            </a:extLst>
          </p:cNvPr>
          <p:cNvSpPr/>
          <p:nvPr/>
        </p:nvSpPr>
        <p:spPr>
          <a:xfrm>
            <a:off x="10502453" y="101900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2" name="Oval 1081">
            <a:extLst>
              <a:ext uri="{FF2B5EF4-FFF2-40B4-BE49-F238E27FC236}">
                <a16:creationId xmlns:a16="http://schemas.microsoft.com/office/drawing/2014/main" id="{3F2EA387-438E-54B9-40DB-3D63E84C3FF9}"/>
              </a:ext>
            </a:extLst>
          </p:cNvPr>
          <p:cNvSpPr/>
          <p:nvPr/>
        </p:nvSpPr>
        <p:spPr>
          <a:xfrm>
            <a:off x="10983612" y="210477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4" name="Oval 1083">
            <a:extLst>
              <a:ext uri="{FF2B5EF4-FFF2-40B4-BE49-F238E27FC236}">
                <a16:creationId xmlns:a16="http://schemas.microsoft.com/office/drawing/2014/main" id="{EBDA535F-A60C-0868-A27C-20A013270BCA}"/>
              </a:ext>
            </a:extLst>
          </p:cNvPr>
          <p:cNvSpPr/>
          <p:nvPr/>
        </p:nvSpPr>
        <p:spPr>
          <a:xfrm>
            <a:off x="10707199" y="3996489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5" name="Oval 1084">
            <a:extLst>
              <a:ext uri="{FF2B5EF4-FFF2-40B4-BE49-F238E27FC236}">
                <a16:creationId xmlns:a16="http://schemas.microsoft.com/office/drawing/2014/main" id="{4BC604CF-241E-8540-C9B6-DE16E73EAC2A}"/>
              </a:ext>
            </a:extLst>
          </p:cNvPr>
          <p:cNvSpPr/>
          <p:nvPr/>
        </p:nvSpPr>
        <p:spPr>
          <a:xfrm>
            <a:off x="11212039" y="198257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6" name="Oval 1085">
            <a:extLst>
              <a:ext uri="{FF2B5EF4-FFF2-40B4-BE49-F238E27FC236}">
                <a16:creationId xmlns:a16="http://schemas.microsoft.com/office/drawing/2014/main" id="{382AD3FE-AB59-8761-7B28-EB1EACF0549D}"/>
              </a:ext>
            </a:extLst>
          </p:cNvPr>
          <p:cNvSpPr/>
          <p:nvPr/>
        </p:nvSpPr>
        <p:spPr>
          <a:xfrm>
            <a:off x="9864752" y="113985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7" name="Oval 1086">
            <a:extLst>
              <a:ext uri="{FF2B5EF4-FFF2-40B4-BE49-F238E27FC236}">
                <a16:creationId xmlns:a16="http://schemas.microsoft.com/office/drawing/2014/main" id="{B590DB9B-498D-D438-423C-7B2048F37F09}"/>
              </a:ext>
            </a:extLst>
          </p:cNvPr>
          <p:cNvSpPr/>
          <p:nvPr/>
        </p:nvSpPr>
        <p:spPr>
          <a:xfrm>
            <a:off x="10830885" y="4423384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2" name="Oval 2951">
            <a:extLst>
              <a:ext uri="{FF2B5EF4-FFF2-40B4-BE49-F238E27FC236}">
                <a16:creationId xmlns:a16="http://schemas.microsoft.com/office/drawing/2014/main" id="{A35231B6-84CA-38CC-47F3-34CED9169D95}"/>
              </a:ext>
            </a:extLst>
          </p:cNvPr>
          <p:cNvSpPr/>
          <p:nvPr/>
        </p:nvSpPr>
        <p:spPr>
          <a:xfrm>
            <a:off x="10358223" y="21575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6" name="Oval 2955">
            <a:extLst>
              <a:ext uri="{FF2B5EF4-FFF2-40B4-BE49-F238E27FC236}">
                <a16:creationId xmlns:a16="http://schemas.microsoft.com/office/drawing/2014/main" id="{63167EB9-8058-46C4-94C0-DB22271063E6}"/>
              </a:ext>
            </a:extLst>
          </p:cNvPr>
          <p:cNvSpPr/>
          <p:nvPr/>
        </p:nvSpPr>
        <p:spPr>
          <a:xfrm>
            <a:off x="10305897" y="269328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7" name="Oval 2956">
            <a:extLst>
              <a:ext uri="{FF2B5EF4-FFF2-40B4-BE49-F238E27FC236}">
                <a16:creationId xmlns:a16="http://schemas.microsoft.com/office/drawing/2014/main" id="{57A78B36-0588-EBD1-CB83-D9D424A52E82}"/>
              </a:ext>
            </a:extLst>
          </p:cNvPr>
          <p:cNvSpPr/>
          <p:nvPr/>
        </p:nvSpPr>
        <p:spPr>
          <a:xfrm>
            <a:off x="9383676" y="4404626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9" name="Oval 2958">
            <a:extLst>
              <a:ext uri="{FF2B5EF4-FFF2-40B4-BE49-F238E27FC236}">
                <a16:creationId xmlns:a16="http://schemas.microsoft.com/office/drawing/2014/main" id="{9CA64A24-E19B-377B-410A-0A516C9EDEB2}"/>
              </a:ext>
            </a:extLst>
          </p:cNvPr>
          <p:cNvSpPr/>
          <p:nvPr/>
        </p:nvSpPr>
        <p:spPr>
          <a:xfrm>
            <a:off x="10969385" y="267514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64" name="Oval 2963">
            <a:extLst>
              <a:ext uri="{FF2B5EF4-FFF2-40B4-BE49-F238E27FC236}">
                <a16:creationId xmlns:a16="http://schemas.microsoft.com/office/drawing/2014/main" id="{340336FF-1F8E-8546-5995-3F3182CD53D4}"/>
              </a:ext>
            </a:extLst>
          </p:cNvPr>
          <p:cNvSpPr/>
          <p:nvPr/>
        </p:nvSpPr>
        <p:spPr>
          <a:xfrm>
            <a:off x="10643456" y="4545396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0" name="Oval 2969">
            <a:extLst>
              <a:ext uri="{FF2B5EF4-FFF2-40B4-BE49-F238E27FC236}">
                <a16:creationId xmlns:a16="http://schemas.microsoft.com/office/drawing/2014/main" id="{7131F2BC-0859-4571-D3E4-0CF9747898D5}"/>
              </a:ext>
            </a:extLst>
          </p:cNvPr>
          <p:cNvSpPr/>
          <p:nvPr/>
        </p:nvSpPr>
        <p:spPr>
          <a:xfrm>
            <a:off x="10806586" y="223805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6" name="Oval 2975">
            <a:extLst>
              <a:ext uri="{FF2B5EF4-FFF2-40B4-BE49-F238E27FC236}">
                <a16:creationId xmlns:a16="http://schemas.microsoft.com/office/drawing/2014/main" id="{93620032-03BD-43CD-F989-BDA75170DF67}"/>
              </a:ext>
            </a:extLst>
          </p:cNvPr>
          <p:cNvSpPr/>
          <p:nvPr/>
        </p:nvSpPr>
        <p:spPr>
          <a:xfrm>
            <a:off x="9911741" y="271863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7" name="Oval 2976">
            <a:extLst>
              <a:ext uri="{FF2B5EF4-FFF2-40B4-BE49-F238E27FC236}">
                <a16:creationId xmlns:a16="http://schemas.microsoft.com/office/drawing/2014/main" id="{CB095860-7089-1B77-71A5-16C21E4521E2}"/>
              </a:ext>
            </a:extLst>
          </p:cNvPr>
          <p:cNvSpPr/>
          <p:nvPr/>
        </p:nvSpPr>
        <p:spPr>
          <a:xfrm>
            <a:off x="10914334" y="105971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81" name="Oval 2980">
            <a:extLst>
              <a:ext uri="{FF2B5EF4-FFF2-40B4-BE49-F238E27FC236}">
                <a16:creationId xmlns:a16="http://schemas.microsoft.com/office/drawing/2014/main" id="{73547BE4-9257-F033-71B6-DD5D5A8246B4}"/>
              </a:ext>
            </a:extLst>
          </p:cNvPr>
          <p:cNvSpPr/>
          <p:nvPr/>
        </p:nvSpPr>
        <p:spPr>
          <a:xfrm>
            <a:off x="9830029" y="3046317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83" name="Oval 2982">
            <a:extLst>
              <a:ext uri="{FF2B5EF4-FFF2-40B4-BE49-F238E27FC236}">
                <a16:creationId xmlns:a16="http://schemas.microsoft.com/office/drawing/2014/main" id="{7C01C941-5E82-8A51-F048-A26283CCF608}"/>
              </a:ext>
            </a:extLst>
          </p:cNvPr>
          <p:cNvSpPr/>
          <p:nvPr/>
        </p:nvSpPr>
        <p:spPr>
          <a:xfrm>
            <a:off x="10640054" y="3208326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84" name="Oval 2983">
            <a:extLst>
              <a:ext uri="{FF2B5EF4-FFF2-40B4-BE49-F238E27FC236}">
                <a16:creationId xmlns:a16="http://schemas.microsoft.com/office/drawing/2014/main" id="{9FE73765-E3DB-1291-44CC-34C4D685EBF3}"/>
              </a:ext>
            </a:extLst>
          </p:cNvPr>
          <p:cNvSpPr/>
          <p:nvPr/>
        </p:nvSpPr>
        <p:spPr>
          <a:xfrm>
            <a:off x="9383237" y="4221377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89" name="Oval 2988">
            <a:extLst>
              <a:ext uri="{FF2B5EF4-FFF2-40B4-BE49-F238E27FC236}">
                <a16:creationId xmlns:a16="http://schemas.microsoft.com/office/drawing/2014/main" id="{5C2D8FC2-761B-ABAD-5494-FC09FE694934}"/>
              </a:ext>
            </a:extLst>
          </p:cNvPr>
          <p:cNvSpPr/>
          <p:nvPr/>
        </p:nvSpPr>
        <p:spPr>
          <a:xfrm>
            <a:off x="9748236" y="250570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94" name="Oval 2993">
            <a:extLst>
              <a:ext uri="{FF2B5EF4-FFF2-40B4-BE49-F238E27FC236}">
                <a16:creationId xmlns:a16="http://schemas.microsoft.com/office/drawing/2014/main" id="{D49836D5-6CBA-2FCD-5B1E-DE5E459DF559}"/>
              </a:ext>
            </a:extLst>
          </p:cNvPr>
          <p:cNvSpPr/>
          <p:nvPr/>
        </p:nvSpPr>
        <p:spPr>
          <a:xfrm>
            <a:off x="9555681" y="4488151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95" name="Oval 2994">
            <a:extLst>
              <a:ext uri="{FF2B5EF4-FFF2-40B4-BE49-F238E27FC236}">
                <a16:creationId xmlns:a16="http://schemas.microsoft.com/office/drawing/2014/main" id="{AEA58809-A24E-8077-3985-9BE939B0AA65}"/>
              </a:ext>
            </a:extLst>
          </p:cNvPr>
          <p:cNvSpPr/>
          <p:nvPr/>
        </p:nvSpPr>
        <p:spPr>
          <a:xfrm>
            <a:off x="9935682" y="4769920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99" name="Oval 2998">
            <a:extLst>
              <a:ext uri="{FF2B5EF4-FFF2-40B4-BE49-F238E27FC236}">
                <a16:creationId xmlns:a16="http://schemas.microsoft.com/office/drawing/2014/main" id="{68951338-AD34-C730-0D5E-350B1E7F22EA}"/>
              </a:ext>
            </a:extLst>
          </p:cNvPr>
          <p:cNvSpPr/>
          <p:nvPr/>
        </p:nvSpPr>
        <p:spPr>
          <a:xfrm>
            <a:off x="9903906" y="3080178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0" name="Oval 2999">
            <a:extLst>
              <a:ext uri="{FF2B5EF4-FFF2-40B4-BE49-F238E27FC236}">
                <a16:creationId xmlns:a16="http://schemas.microsoft.com/office/drawing/2014/main" id="{4E027000-98CD-12B1-176B-1BE763C943A5}"/>
              </a:ext>
            </a:extLst>
          </p:cNvPr>
          <p:cNvSpPr/>
          <p:nvPr/>
        </p:nvSpPr>
        <p:spPr>
          <a:xfrm>
            <a:off x="9865066" y="276811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3" name="Oval 3002">
            <a:extLst>
              <a:ext uri="{FF2B5EF4-FFF2-40B4-BE49-F238E27FC236}">
                <a16:creationId xmlns:a16="http://schemas.microsoft.com/office/drawing/2014/main" id="{C13038B8-F28F-1815-1B84-A86439C58D23}"/>
              </a:ext>
            </a:extLst>
          </p:cNvPr>
          <p:cNvSpPr/>
          <p:nvPr/>
        </p:nvSpPr>
        <p:spPr>
          <a:xfrm>
            <a:off x="10473075" y="4450109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4" name="Oval 3003">
            <a:extLst>
              <a:ext uri="{FF2B5EF4-FFF2-40B4-BE49-F238E27FC236}">
                <a16:creationId xmlns:a16="http://schemas.microsoft.com/office/drawing/2014/main" id="{80BD6360-A964-2E85-3C3A-542872612498}"/>
              </a:ext>
            </a:extLst>
          </p:cNvPr>
          <p:cNvSpPr/>
          <p:nvPr/>
        </p:nvSpPr>
        <p:spPr>
          <a:xfrm>
            <a:off x="11012777" y="204191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5" name="Oval 3004">
            <a:extLst>
              <a:ext uri="{FF2B5EF4-FFF2-40B4-BE49-F238E27FC236}">
                <a16:creationId xmlns:a16="http://schemas.microsoft.com/office/drawing/2014/main" id="{4B220CEC-3CA5-9FF8-91BD-99C847467C3A}"/>
              </a:ext>
            </a:extLst>
          </p:cNvPr>
          <p:cNvSpPr/>
          <p:nvPr/>
        </p:nvSpPr>
        <p:spPr>
          <a:xfrm>
            <a:off x="9956617" y="21082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7" name="Oval 3006">
            <a:extLst>
              <a:ext uri="{FF2B5EF4-FFF2-40B4-BE49-F238E27FC236}">
                <a16:creationId xmlns:a16="http://schemas.microsoft.com/office/drawing/2014/main" id="{F96EDAC0-78DA-43B9-0336-06219FA5F763}"/>
              </a:ext>
            </a:extLst>
          </p:cNvPr>
          <p:cNvSpPr/>
          <p:nvPr/>
        </p:nvSpPr>
        <p:spPr>
          <a:xfrm>
            <a:off x="11131202" y="4443307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13" name="Oval 3012">
            <a:extLst>
              <a:ext uri="{FF2B5EF4-FFF2-40B4-BE49-F238E27FC236}">
                <a16:creationId xmlns:a16="http://schemas.microsoft.com/office/drawing/2014/main" id="{F4B3F0BF-2302-2D8E-C4D9-D1C34E135643}"/>
              </a:ext>
            </a:extLst>
          </p:cNvPr>
          <p:cNvSpPr/>
          <p:nvPr/>
        </p:nvSpPr>
        <p:spPr>
          <a:xfrm>
            <a:off x="11089451" y="3521183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14" name="Oval 3013">
            <a:extLst>
              <a:ext uri="{FF2B5EF4-FFF2-40B4-BE49-F238E27FC236}">
                <a16:creationId xmlns:a16="http://schemas.microsoft.com/office/drawing/2014/main" id="{A800D6D8-4123-1CEA-5F9E-4A5B1464F7D7}"/>
              </a:ext>
            </a:extLst>
          </p:cNvPr>
          <p:cNvSpPr/>
          <p:nvPr/>
        </p:nvSpPr>
        <p:spPr>
          <a:xfrm>
            <a:off x="11201203" y="279210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18" name="Oval 3017">
            <a:extLst>
              <a:ext uri="{FF2B5EF4-FFF2-40B4-BE49-F238E27FC236}">
                <a16:creationId xmlns:a16="http://schemas.microsoft.com/office/drawing/2014/main" id="{1DFDB84C-A315-65F7-2424-C5C4B8D9469A}"/>
              </a:ext>
            </a:extLst>
          </p:cNvPr>
          <p:cNvSpPr/>
          <p:nvPr/>
        </p:nvSpPr>
        <p:spPr>
          <a:xfrm>
            <a:off x="9892244" y="3173272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19" name="Oval 3018">
            <a:extLst>
              <a:ext uri="{FF2B5EF4-FFF2-40B4-BE49-F238E27FC236}">
                <a16:creationId xmlns:a16="http://schemas.microsoft.com/office/drawing/2014/main" id="{65A3F843-4AA3-C05E-AF76-EA3F5F253474}"/>
              </a:ext>
            </a:extLst>
          </p:cNvPr>
          <p:cNvSpPr/>
          <p:nvPr/>
        </p:nvSpPr>
        <p:spPr>
          <a:xfrm>
            <a:off x="9633529" y="3268935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22" name="Oval 3021">
            <a:extLst>
              <a:ext uri="{FF2B5EF4-FFF2-40B4-BE49-F238E27FC236}">
                <a16:creationId xmlns:a16="http://schemas.microsoft.com/office/drawing/2014/main" id="{7A5B0549-9C1C-1950-0FDD-225A4EDE34BC}"/>
              </a:ext>
            </a:extLst>
          </p:cNvPr>
          <p:cNvSpPr/>
          <p:nvPr/>
        </p:nvSpPr>
        <p:spPr>
          <a:xfrm>
            <a:off x="11139371" y="4040707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23" name="Oval 3022">
            <a:extLst>
              <a:ext uri="{FF2B5EF4-FFF2-40B4-BE49-F238E27FC236}">
                <a16:creationId xmlns:a16="http://schemas.microsoft.com/office/drawing/2014/main" id="{071B933B-C2EF-A895-F892-CCC23E8706DC}"/>
              </a:ext>
            </a:extLst>
          </p:cNvPr>
          <p:cNvSpPr/>
          <p:nvPr/>
        </p:nvSpPr>
        <p:spPr>
          <a:xfrm>
            <a:off x="9820543" y="26087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30" name="Oval 3029">
            <a:extLst>
              <a:ext uri="{FF2B5EF4-FFF2-40B4-BE49-F238E27FC236}">
                <a16:creationId xmlns:a16="http://schemas.microsoft.com/office/drawing/2014/main" id="{76114FEC-ADDF-8FEC-7846-E5EA1C578B6E}"/>
              </a:ext>
            </a:extLst>
          </p:cNvPr>
          <p:cNvSpPr/>
          <p:nvPr/>
        </p:nvSpPr>
        <p:spPr>
          <a:xfrm>
            <a:off x="9799173" y="264202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33" name="Oval 3032">
            <a:extLst>
              <a:ext uri="{FF2B5EF4-FFF2-40B4-BE49-F238E27FC236}">
                <a16:creationId xmlns:a16="http://schemas.microsoft.com/office/drawing/2014/main" id="{47E90548-086A-2919-9B4E-BA34F19818C4}"/>
              </a:ext>
            </a:extLst>
          </p:cNvPr>
          <p:cNvSpPr/>
          <p:nvPr/>
        </p:nvSpPr>
        <p:spPr>
          <a:xfrm>
            <a:off x="9779377" y="4197472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39" name="Oval 3038">
            <a:extLst>
              <a:ext uri="{FF2B5EF4-FFF2-40B4-BE49-F238E27FC236}">
                <a16:creationId xmlns:a16="http://schemas.microsoft.com/office/drawing/2014/main" id="{0B47C967-4FFD-270B-F040-E0715E882547}"/>
              </a:ext>
            </a:extLst>
          </p:cNvPr>
          <p:cNvSpPr/>
          <p:nvPr/>
        </p:nvSpPr>
        <p:spPr>
          <a:xfrm>
            <a:off x="9448121" y="1572896"/>
            <a:ext cx="634448" cy="634447"/>
          </a:xfrm>
          <a:prstGeom prst="ellipse">
            <a:avLst/>
          </a:prstGeom>
          <a:solidFill>
            <a:srgbClr val="FFB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47" name="Oval 3046">
            <a:extLst>
              <a:ext uri="{FF2B5EF4-FFF2-40B4-BE49-F238E27FC236}">
                <a16:creationId xmlns:a16="http://schemas.microsoft.com/office/drawing/2014/main" id="{AF0C375E-2E70-4324-7532-D0E8C979D478}"/>
              </a:ext>
            </a:extLst>
          </p:cNvPr>
          <p:cNvSpPr/>
          <p:nvPr/>
        </p:nvSpPr>
        <p:spPr>
          <a:xfrm>
            <a:off x="9663445" y="94075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48" name="Oval 3047">
            <a:extLst>
              <a:ext uri="{FF2B5EF4-FFF2-40B4-BE49-F238E27FC236}">
                <a16:creationId xmlns:a16="http://schemas.microsoft.com/office/drawing/2014/main" id="{DE7CC192-5E8D-42D6-77BE-0DAA484BB9CD}"/>
              </a:ext>
            </a:extLst>
          </p:cNvPr>
          <p:cNvSpPr/>
          <p:nvPr/>
        </p:nvSpPr>
        <p:spPr>
          <a:xfrm>
            <a:off x="10705550" y="178034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49" name="Oval 3048">
            <a:extLst>
              <a:ext uri="{FF2B5EF4-FFF2-40B4-BE49-F238E27FC236}">
                <a16:creationId xmlns:a16="http://schemas.microsoft.com/office/drawing/2014/main" id="{C5A01E05-554C-4690-0BC8-5F142B08D0C5}"/>
              </a:ext>
            </a:extLst>
          </p:cNvPr>
          <p:cNvSpPr/>
          <p:nvPr/>
        </p:nvSpPr>
        <p:spPr>
          <a:xfrm>
            <a:off x="9816323" y="3015926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53" name="Oval 3052">
            <a:extLst>
              <a:ext uri="{FF2B5EF4-FFF2-40B4-BE49-F238E27FC236}">
                <a16:creationId xmlns:a16="http://schemas.microsoft.com/office/drawing/2014/main" id="{AB1D5660-6343-79C1-288A-46459ABDE143}"/>
              </a:ext>
            </a:extLst>
          </p:cNvPr>
          <p:cNvSpPr/>
          <p:nvPr/>
        </p:nvSpPr>
        <p:spPr>
          <a:xfrm>
            <a:off x="10724926" y="229967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54" name="Oval 3053">
            <a:extLst>
              <a:ext uri="{FF2B5EF4-FFF2-40B4-BE49-F238E27FC236}">
                <a16:creationId xmlns:a16="http://schemas.microsoft.com/office/drawing/2014/main" id="{4F6F831A-3357-0527-E452-17C59A65C43F}"/>
              </a:ext>
            </a:extLst>
          </p:cNvPr>
          <p:cNvSpPr/>
          <p:nvPr/>
        </p:nvSpPr>
        <p:spPr>
          <a:xfrm>
            <a:off x="10502619" y="80267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56" name="Oval 3055">
            <a:extLst>
              <a:ext uri="{FF2B5EF4-FFF2-40B4-BE49-F238E27FC236}">
                <a16:creationId xmlns:a16="http://schemas.microsoft.com/office/drawing/2014/main" id="{1037F6EF-ECBB-72E8-CCBD-35DF0EBE01DE}"/>
              </a:ext>
            </a:extLst>
          </p:cNvPr>
          <p:cNvSpPr/>
          <p:nvPr/>
        </p:nvSpPr>
        <p:spPr>
          <a:xfrm>
            <a:off x="10823301" y="4222912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58" name="Oval 3057">
            <a:extLst>
              <a:ext uri="{FF2B5EF4-FFF2-40B4-BE49-F238E27FC236}">
                <a16:creationId xmlns:a16="http://schemas.microsoft.com/office/drawing/2014/main" id="{336279B6-A172-F2F8-F98E-530142E1B831}"/>
              </a:ext>
            </a:extLst>
          </p:cNvPr>
          <p:cNvSpPr/>
          <p:nvPr/>
        </p:nvSpPr>
        <p:spPr>
          <a:xfrm>
            <a:off x="9811043" y="3706889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62" name="Oval 3061">
            <a:extLst>
              <a:ext uri="{FF2B5EF4-FFF2-40B4-BE49-F238E27FC236}">
                <a16:creationId xmlns:a16="http://schemas.microsoft.com/office/drawing/2014/main" id="{643AD600-CBCB-F5F4-2C3C-5C1F9F6181BC}"/>
              </a:ext>
            </a:extLst>
          </p:cNvPr>
          <p:cNvSpPr/>
          <p:nvPr/>
        </p:nvSpPr>
        <p:spPr>
          <a:xfrm>
            <a:off x="10891762" y="79332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65" name="Oval 3064">
            <a:extLst>
              <a:ext uri="{FF2B5EF4-FFF2-40B4-BE49-F238E27FC236}">
                <a16:creationId xmlns:a16="http://schemas.microsoft.com/office/drawing/2014/main" id="{030775AE-8235-594A-12E0-E1CDB37973AA}"/>
              </a:ext>
            </a:extLst>
          </p:cNvPr>
          <p:cNvSpPr/>
          <p:nvPr/>
        </p:nvSpPr>
        <p:spPr>
          <a:xfrm>
            <a:off x="11012260" y="4781332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66" name="Oval 3065">
            <a:extLst>
              <a:ext uri="{FF2B5EF4-FFF2-40B4-BE49-F238E27FC236}">
                <a16:creationId xmlns:a16="http://schemas.microsoft.com/office/drawing/2014/main" id="{15AB653C-3BBD-1F8D-D952-2B70DFF36584}"/>
              </a:ext>
            </a:extLst>
          </p:cNvPr>
          <p:cNvSpPr/>
          <p:nvPr/>
        </p:nvSpPr>
        <p:spPr>
          <a:xfrm>
            <a:off x="9793061" y="3540190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67" name="Oval 3066">
            <a:extLst>
              <a:ext uri="{FF2B5EF4-FFF2-40B4-BE49-F238E27FC236}">
                <a16:creationId xmlns:a16="http://schemas.microsoft.com/office/drawing/2014/main" id="{1F34FC9A-1B62-1417-E0BF-8FA669854E06}"/>
              </a:ext>
            </a:extLst>
          </p:cNvPr>
          <p:cNvSpPr/>
          <p:nvPr/>
        </p:nvSpPr>
        <p:spPr>
          <a:xfrm>
            <a:off x="9829965" y="277006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74" name="Oval 3073">
            <a:extLst>
              <a:ext uri="{FF2B5EF4-FFF2-40B4-BE49-F238E27FC236}">
                <a16:creationId xmlns:a16="http://schemas.microsoft.com/office/drawing/2014/main" id="{4731B550-E761-1441-F43C-65E49EA1D34A}"/>
              </a:ext>
            </a:extLst>
          </p:cNvPr>
          <p:cNvSpPr/>
          <p:nvPr/>
        </p:nvSpPr>
        <p:spPr>
          <a:xfrm>
            <a:off x="11155972" y="130114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76" name="Oval 3075">
            <a:extLst>
              <a:ext uri="{FF2B5EF4-FFF2-40B4-BE49-F238E27FC236}">
                <a16:creationId xmlns:a16="http://schemas.microsoft.com/office/drawing/2014/main" id="{388F5E03-74C9-55D0-829B-5C73B01483D4}"/>
              </a:ext>
            </a:extLst>
          </p:cNvPr>
          <p:cNvSpPr/>
          <p:nvPr/>
        </p:nvSpPr>
        <p:spPr>
          <a:xfrm>
            <a:off x="9721823" y="3103949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78" name="Oval 3077">
            <a:extLst>
              <a:ext uri="{FF2B5EF4-FFF2-40B4-BE49-F238E27FC236}">
                <a16:creationId xmlns:a16="http://schemas.microsoft.com/office/drawing/2014/main" id="{0DEE316A-9F54-D525-F8C3-782681BD5F6E}"/>
              </a:ext>
            </a:extLst>
          </p:cNvPr>
          <p:cNvSpPr/>
          <p:nvPr/>
        </p:nvSpPr>
        <p:spPr>
          <a:xfrm>
            <a:off x="9358280" y="3465886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0" name="Oval 3079">
            <a:extLst>
              <a:ext uri="{FF2B5EF4-FFF2-40B4-BE49-F238E27FC236}">
                <a16:creationId xmlns:a16="http://schemas.microsoft.com/office/drawing/2014/main" id="{F0D1AF02-806B-C0E6-02E1-E61AA0622B23}"/>
              </a:ext>
            </a:extLst>
          </p:cNvPr>
          <p:cNvSpPr/>
          <p:nvPr/>
        </p:nvSpPr>
        <p:spPr>
          <a:xfrm>
            <a:off x="10932314" y="3813459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1" name="Oval 3080">
            <a:extLst>
              <a:ext uri="{FF2B5EF4-FFF2-40B4-BE49-F238E27FC236}">
                <a16:creationId xmlns:a16="http://schemas.microsoft.com/office/drawing/2014/main" id="{84003082-1A3E-8E0E-D6AF-3ABE5876472D}"/>
              </a:ext>
            </a:extLst>
          </p:cNvPr>
          <p:cNvSpPr/>
          <p:nvPr/>
        </p:nvSpPr>
        <p:spPr>
          <a:xfrm>
            <a:off x="9683928" y="211636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63A07DEC-8B7A-FC15-73C3-92762F8835BB}"/>
              </a:ext>
            </a:extLst>
          </p:cNvPr>
          <p:cNvSpPr/>
          <p:nvPr/>
        </p:nvSpPr>
        <p:spPr>
          <a:xfrm>
            <a:off x="11008180" y="161907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4" name="Oval 3083">
            <a:extLst>
              <a:ext uri="{FF2B5EF4-FFF2-40B4-BE49-F238E27FC236}">
                <a16:creationId xmlns:a16="http://schemas.microsoft.com/office/drawing/2014/main" id="{C7099020-B5AD-4227-4ACC-E1F077C44512}"/>
              </a:ext>
            </a:extLst>
          </p:cNvPr>
          <p:cNvSpPr/>
          <p:nvPr/>
        </p:nvSpPr>
        <p:spPr>
          <a:xfrm>
            <a:off x="9779853" y="4782982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5" name="Oval 3084">
            <a:extLst>
              <a:ext uri="{FF2B5EF4-FFF2-40B4-BE49-F238E27FC236}">
                <a16:creationId xmlns:a16="http://schemas.microsoft.com/office/drawing/2014/main" id="{A2082266-6522-9F10-1C97-7E0A04EB7CF3}"/>
              </a:ext>
            </a:extLst>
          </p:cNvPr>
          <p:cNvSpPr/>
          <p:nvPr/>
        </p:nvSpPr>
        <p:spPr>
          <a:xfrm>
            <a:off x="10401577" y="4493115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8" name="Oval 3087">
            <a:extLst>
              <a:ext uri="{FF2B5EF4-FFF2-40B4-BE49-F238E27FC236}">
                <a16:creationId xmlns:a16="http://schemas.microsoft.com/office/drawing/2014/main" id="{13C3FC5F-2B51-6082-E52F-6F51B223BD2A}"/>
              </a:ext>
            </a:extLst>
          </p:cNvPr>
          <p:cNvSpPr/>
          <p:nvPr/>
        </p:nvSpPr>
        <p:spPr>
          <a:xfrm>
            <a:off x="11138035" y="85877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9" name="Oval 3088">
            <a:extLst>
              <a:ext uri="{FF2B5EF4-FFF2-40B4-BE49-F238E27FC236}">
                <a16:creationId xmlns:a16="http://schemas.microsoft.com/office/drawing/2014/main" id="{DB064C1E-C132-E41E-98C5-93D21B2B2749}"/>
              </a:ext>
            </a:extLst>
          </p:cNvPr>
          <p:cNvSpPr/>
          <p:nvPr/>
        </p:nvSpPr>
        <p:spPr>
          <a:xfrm>
            <a:off x="9593101" y="146279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92" name="Oval 3091">
            <a:extLst>
              <a:ext uri="{FF2B5EF4-FFF2-40B4-BE49-F238E27FC236}">
                <a16:creationId xmlns:a16="http://schemas.microsoft.com/office/drawing/2014/main" id="{590CA08F-8DA4-CF3E-D8A6-C73BFF3DC950}"/>
              </a:ext>
            </a:extLst>
          </p:cNvPr>
          <p:cNvSpPr/>
          <p:nvPr/>
        </p:nvSpPr>
        <p:spPr>
          <a:xfrm>
            <a:off x="9932012" y="3363577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94" name="Oval 3093">
            <a:extLst>
              <a:ext uri="{FF2B5EF4-FFF2-40B4-BE49-F238E27FC236}">
                <a16:creationId xmlns:a16="http://schemas.microsoft.com/office/drawing/2014/main" id="{70DD795D-2C24-7D1C-B54B-D139AA103004}"/>
              </a:ext>
            </a:extLst>
          </p:cNvPr>
          <p:cNvSpPr/>
          <p:nvPr/>
        </p:nvSpPr>
        <p:spPr>
          <a:xfrm>
            <a:off x="9916401" y="3386079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95" name="Oval 3094">
            <a:extLst>
              <a:ext uri="{FF2B5EF4-FFF2-40B4-BE49-F238E27FC236}">
                <a16:creationId xmlns:a16="http://schemas.microsoft.com/office/drawing/2014/main" id="{40889938-86A2-2EE7-A375-466F762B45DF}"/>
              </a:ext>
            </a:extLst>
          </p:cNvPr>
          <p:cNvSpPr/>
          <p:nvPr/>
        </p:nvSpPr>
        <p:spPr>
          <a:xfrm>
            <a:off x="10486511" y="3202548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99" name="Oval 3098">
            <a:extLst>
              <a:ext uri="{FF2B5EF4-FFF2-40B4-BE49-F238E27FC236}">
                <a16:creationId xmlns:a16="http://schemas.microsoft.com/office/drawing/2014/main" id="{70B71709-2CAE-6427-1868-91C945B987A6}"/>
              </a:ext>
            </a:extLst>
          </p:cNvPr>
          <p:cNvSpPr/>
          <p:nvPr/>
        </p:nvSpPr>
        <p:spPr>
          <a:xfrm>
            <a:off x="10023531" y="230197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01" name="Oval 3100">
            <a:extLst>
              <a:ext uri="{FF2B5EF4-FFF2-40B4-BE49-F238E27FC236}">
                <a16:creationId xmlns:a16="http://schemas.microsoft.com/office/drawing/2014/main" id="{C83B7B23-9812-F5FD-929E-275CDE3B02E3}"/>
              </a:ext>
            </a:extLst>
          </p:cNvPr>
          <p:cNvSpPr/>
          <p:nvPr/>
        </p:nvSpPr>
        <p:spPr>
          <a:xfrm>
            <a:off x="9393794" y="1817133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03" name="Oval 3102">
            <a:extLst>
              <a:ext uri="{FF2B5EF4-FFF2-40B4-BE49-F238E27FC236}">
                <a16:creationId xmlns:a16="http://schemas.microsoft.com/office/drawing/2014/main" id="{B1E5F2CB-6969-C612-63CF-22C70FE014C2}"/>
              </a:ext>
            </a:extLst>
          </p:cNvPr>
          <p:cNvSpPr/>
          <p:nvPr/>
        </p:nvSpPr>
        <p:spPr>
          <a:xfrm>
            <a:off x="10305140" y="143274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08" name="Oval 3107">
            <a:extLst>
              <a:ext uri="{FF2B5EF4-FFF2-40B4-BE49-F238E27FC236}">
                <a16:creationId xmlns:a16="http://schemas.microsoft.com/office/drawing/2014/main" id="{07F9BA8C-CF72-DCD1-FA91-A59229DE508C}"/>
              </a:ext>
            </a:extLst>
          </p:cNvPr>
          <p:cNvSpPr/>
          <p:nvPr/>
        </p:nvSpPr>
        <p:spPr>
          <a:xfrm>
            <a:off x="10332034" y="85105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13" name="Oval 3112">
            <a:extLst>
              <a:ext uri="{FF2B5EF4-FFF2-40B4-BE49-F238E27FC236}">
                <a16:creationId xmlns:a16="http://schemas.microsoft.com/office/drawing/2014/main" id="{0E46216D-A205-36D7-8B36-AC71DF9E68B8}"/>
              </a:ext>
            </a:extLst>
          </p:cNvPr>
          <p:cNvSpPr/>
          <p:nvPr/>
        </p:nvSpPr>
        <p:spPr>
          <a:xfrm>
            <a:off x="9728791" y="144446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14" name="Oval 3113">
            <a:extLst>
              <a:ext uri="{FF2B5EF4-FFF2-40B4-BE49-F238E27FC236}">
                <a16:creationId xmlns:a16="http://schemas.microsoft.com/office/drawing/2014/main" id="{08476479-2C93-45F2-B3D3-DE698D1640D2}"/>
              </a:ext>
            </a:extLst>
          </p:cNvPr>
          <p:cNvSpPr/>
          <p:nvPr/>
        </p:nvSpPr>
        <p:spPr>
          <a:xfrm>
            <a:off x="10446698" y="3520231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15" name="Oval 3114">
            <a:extLst>
              <a:ext uri="{FF2B5EF4-FFF2-40B4-BE49-F238E27FC236}">
                <a16:creationId xmlns:a16="http://schemas.microsoft.com/office/drawing/2014/main" id="{80A3ECD8-059F-B252-08BB-0D2F652C5EA6}"/>
              </a:ext>
            </a:extLst>
          </p:cNvPr>
          <p:cNvSpPr/>
          <p:nvPr/>
        </p:nvSpPr>
        <p:spPr>
          <a:xfrm>
            <a:off x="9883741" y="3528407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19" name="Oval 3118">
            <a:extLst>
              <a:ext uri="{FF2B5EF4-FFF2-40B4-BE49-F238E27FC236}">
                <a16:creationId xmlns:a16="http://schemas.microsoft.com/office/drawing/2014/main" id="{0F869011-502C-67CC-4900-8F95AA26B6D2}"/>
              </a:ext>
            </a:extLst>
          </p:cNvPr>
          <p:cNvSpPr/>
          <p:nvPr/>
        </p:nvSpPr>
        <p:spPr>
          <a:xfrm>
            <a:off x="11193209" y="224377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25" name="Oval 3124">
            <a:extLst>
              <a:ext uri="{FF2B5EF4-FFF2-40B4-BE49-F238E27FC236}">
                <a16:creationId xmlns:a16="http://schemas.microsoft.com/office/drawing/2014/main" id="{CAE8E4D1-3771-5203-7564-00F0C198C93F}"/>
              </a:ext>
            </a:extLst>
          </p:cNvPr>
          <p:cNvSpPr/>
          <p:nvPr/>
        </p:nvSpPr>
        <p:spPr>
          <a:xfrm>
            <a:off x="9747157" y="4078325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26" name="Oval 3125">
            <a:extLst>
              <a:ext uri="{FF2B5EF4-FFF2-40B4-BE49-F238E27FC236}">
                <a16:creationId xmlns:a16="http://schemas.microsoft.com/office/drawing/2014/main" id="{A6E5B9C1-86D6-EE50-086B-89A35607036C}"/>
              </a:ext>
            </a:extLst>
          </p:cNvPr>
          <p:cNvSpPr/>
          <p:nvPr/>
        </p:nvSpPr>
        <p:spPr>
          <a:xfrm>
            <a:off x="9747363" y="277153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27" name="Oval 3126">
            <a:extLst>
              <a:ext uri="{FF2B5EF4-FFF2-40B4-BE49-F238E27FC236}">
                <a16:creationId xmlns:a16="http://schemas.microsoft.com/office/drawing/2014/main" id="{481BE5E0-1D73-3679-5EE3-B04D0E171A17}"/>
              </a:ext>
            </a:extLst>
          </p:cNvPr>
          <p:cNvSpPr/>
          <p:nvPr/>
        </p:nvSpPr>
        <p:spPr>
          <a:xfrm>
            <a:off x="9867168" y="3639314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34" name="Oval 3133">
            <a:extLst>
              <a:ext uri="{FF2B5EF4-FFF2-40B4-BE49-F238E27FC236}">
                <a16:creationId xmlns:a16="http://schemas.microsoft.com/office/drawing/2014/main" id="{DC141D1E-7A76-B1A2-8425-83F25BA15E0E}"/>
              </a:ext>
            </a:extLst>
          </p:cNvPr>
          <p:cNvSpPr/>
          <p:nvPr/>
        </p:nvSpPr>
        <p:spPr>
          <a:xfrm>
            <a:off x="9959134" y="269498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35" name="Oval 3134">
            <a:extLst>
              <a:ext uri="{FF2B5EF4-FFF2-40B4-BE49-F238E27FC236}">
                <a16:creationId xmlns:a16="http://schemas.microsoft.com/office/drawing/2014/main" id="{2F920EC0-3AC7-1697-C9EF-DB7426C0492E}"/>
              </a:ext>
            </a:extLst>
          </p:cNvPr>
          <p:cNvSpPr/>
          <p:nvPr/>
        </p:nvSpPr>
        <p:spPr>
          <a:xfrm>
            <a:off x="10322996" y="178758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38" name="Oval 3137">
            <a:extLst>
              <a:ext uri="{FF2B5EF4-FFF2-40B4-BE49-F238E27FC236}">
                <a16:creationId xmlns:a16="http://schemas.microsoft.com/office/drawing/2014/main" id="{BA1C298D-6E56-6300-6716-88FC48BEE5B0}"/>
              </a:ext>
            </a:extLst>
          </p:cNvPr>
          <p:cNvSpPr/>
          <p:nvPr/>
        </p:nvSpPr>
        <p:spPr>
          <a:xfrm>
            <a:off x="9518241" y="3069116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52" name="Oval 3151">
            <a:extLst>
              <a:ext uri="{FF2B5EF4-FFF2-40B4-BE49-F238E27FC236}">
                <a16:creationId xmlns:a16="http://schemas.microsoft.com/office/drawing/2014/main" id="{194734ED-DFDC-B90A-E436-85978723C9A6}"/>
              </a:ext>
            </a:extLst>
          </p:cNvPr>
          <p:cNvSpPr/>
          <p:nvPr/>
        </p:nvSpPr>
        <p:spPr>
          <a:xfrm>
            <a:off x="10426544" y="3251077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53" name="Oval 3152">
            <a:extLst>
              <a:ext uri="{FF2B5EF4-FFF2-40B4-BE49-F238E27FC236}">
                <a16:creationId xmlns:a16="http://schemas.microsoft.com/office/drawing/2014/main" id="{B9AB4E29-5E94-8481-26EA-EEAA30FB8552}"/>
              </a:ext>
            </a:extLst>
          </p:cNvPr>
          <p:cNvSpPr/>
          <p:nvPr/>
        </p:nvSpPr>
        <p:spPr>
          <a:xfrm>
            <a:off x="10387195" y="3120950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54" name="Oval 3153">
            <a:extLst>
              <a:ext uri="{FF2B5EF4-FFF2-40B4-BE49-F238E27FC236}">
                <a16:creationId xmlns:a16="http://schemas.microsoft.com/office/drawing/2014/main" id="{77EC3773-1BDD-D267-1064-C2C72D010317}"/>
              </a:ext>
            </a:extLst>
          </p:cNvPr>
          <p:cNvSpPr/>
          <p:nvPr/>
        </p:nvSpPr>
        <p:spPr>
          <a:xfrm>
            <a:off x="10459300" y="81348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57" name="Oval 3156">
            <a:extLst>
              <a:ext uri="{FF2B5EF4-FFF2-40B4-BE49-F238E27FC236}">
                <a16:creationId xmlns:a16="http://schemas.microsoft.com/office/drawing/2014/main" id="{489B05C0-BDB4-EF77-6A9D-E1F976F2EEC0}"/>
              </a:ext>
            </a:extLst>
          </p:cNvPr>
          <p:cNvSpPr/>
          <p:nvPr/>
        </p:nvSpPr>
        <p:spPr>
          <a:xfrm>
            <a:off x="11166467" y="147830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58" name="Oval 3157">
            <a:extLst>
              <a:ext uri="{FF2B5EF4-FFF2-40B4-BE49-F238E27FC236}">
                <a16:creationId xmlns:a16="http://schemas.microsoft.com/office/drawing/2014/main" id="{E5304D9B-F3FF-9933-6D04-C2B608CAB54A}"/>
              </a:ext>
            </a:extLst>
          </p:cNvPr>
          <p:cNvSpPr/>
          <p:nvPr/>
        </p:nvSpPr>
        <p:spPr>
          <a:xfrm>
            <a:off x="11133079" y="3698009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59" name="Oval 3158">
            <a:extLst>
              <a:ext uri="{FF2B5EF4-FFF2-40B4-BE49-F238E27FC236}">
                <a16:creationId xmlns:a16="http://schemas.microsoft.com/office/drawing/2014/main" id="{CE1345A1-82AC-3AC4-B684-D1E843EFD4D5}"/>
              </a:ext>
            </a:extLst>
          </p:cNvPr>
          <p:cNvSpPr/>
          <p:nvPr/>
        </p:nvSpPr>
        <p:spPr>
          <a:xfrm>
            <a:off x="10457115" y="4090702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62" name="Oval 3161">
            <a:extLst>
              <a:ext uri="{FF2B5EF4-FFF2-40B4-BE49-F238E27FC236}">
                <a16:creationId xmlns:a16="http://schemas.microsoft.com/office/drawing/2014/main" id="{02314A21-F9F2-6ECB-CD9F-DD0264F59DEB}"/>
              </a:ext>
            </a:extLst>
          </p:cNvPr>
          <p:cNvSpPr/>
          <p:nvPr/>
        </p:nvSpPr>
        <p:spPr>
          <a:xfrm>
            <a:off x="9496684" y="3959560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64" name="Oval 3163">
            <a:extLst>
              <a:ext uri="{FF2B5EF4-FFF2-40B4-BE49-F238E27FC236}">
                <a16:creationId xmlns:a16="http://schemas.microsoft.com/office/drawing/2014/main" id="{B5DD589F-232F-6338-CCDA-C3CF1C6692FD}"/>
              </a:ext>
            </a:extLst>
          </p:cNvPr>
          <p:cNvSpPr/>
          <p:nvPr/>
        </p:nvSpPr>
        <p:spPr>
          <a:xfrm>
            <a:off x="11170632" y="3580406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66" name="Oval 3165">
            <a:extLst>
              <a:ext uri="{FF2B5EF4-FFF2-40B4-BE49-F238E27FC236}">
                <a16:creationId xmlns:a16="http://schemas.microsoft.com/office/drawing/2014/main" id="{A3AA300E-9630-3FC9-13B2-21AB6EB2744B}"/>
              </a:ext>
            </a:extLst>
          </p:cNvPr>
          <p:cNvSpPr/>
          <p:nvPr/>
        </p:nvSpPr>
        <p:spPr>
          <a:xfrm>
            <a:off x="10552166" y="210931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73" name="Oval 3172">
            <a:extLst>
              <a:ext uri="{FF2B5EF4-FFF2-40B4-BE49-F238E27FC236}">
                <a16:creationId xmlns:a16="http://schemas.microsoft.com/office/drawing/2014/main" id="{E7ED19B5-B096-DCE4-F146-07E6FF8B9BA4}"/>
              </a:ext>
            </a:extLst>
          </p:cNvPr>
          <p:cNvSpPr/>
          <p:nvPr/>
        </p:nvSpPr>
        <p:spPr>
          <a:xfrm>
            <a:off x="10341477" y="3673414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77" name="Oval 3176">
            <a:extLst>
              <a:ext uri="{FF2B5EF4-FFF2-40B4-BE49-F238E27FC236}">
                <a16:creationId xmlns:a16="http://schemas.microsoft.com/office/drawing/2014/main" id="{24574B96-63C2-82F3-6780-0B8C307FF484}"/>
              </a:ext>
            </a:extLst>
          </p:cNvPr>
          <p:cNvSpPr/>
          <p:nvPr/>
        </p:nvSpPr>
        <p:spPr>
          <a:xfrm>
            <a:off x="11075820" y="102757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78" name="Oval 3177">
            <a:extLst>
              <a:ext uri="{FF2B5EF4-FFF2-40B4-BE49-F238E27FC236}">
                <a16:creationId xmlns:a16="http://schemas.microsoft.com/office/drawing/2014/main" id="{946D91CC-6EDB-7D7D-45DF-BF1A37C7261B}"/>
              </a:ext>
            </a:extLst>
          </p:cNvPr>
          <p:cNvSpPr/>
          <p:nvPr/>
        </p:nvSpPr>
        <p:spPr>
          <a:xfrm>
            <a:off x="11241797" y="85203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81" name="Oval 3180">
            <a:extLst>
              <a:ext uri="{FF2B5EF4-FFF2-40B4-BE49-F238E27FC236}">
                <a16:creationId xmlns:a16="http://schemas.microsoft.com/office/drawing/2014/main" id="{9386E4D2-33A5-0A5F-0DC9-C3D99EDB3E32}"/>
              </a:ext>
            </a:extLst>
          </p:cNvPr>
          <p:cNvSpPr/>
          <p:nvPr/>
        </p:nvSpPr>
        <p:spPr>
          <a:xfrm>
            <a:off x="9764373" y="150149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83" name="Oval 3182">
            <a:extLst>
              <a:ext uri="{FF2B5EF4-FFF2-40B4-BE49-F238E27FC236}">
                <a16:creationId xmlns:a16="http://schemas.microsoft.com/office/drawing/2014/main" id="{90ADFAD5-5914-5356-8D59-D406A7989CFF}"/>
              </a:ext>
            </a:extLst>
          </p:cNvPr>
          <p:cNvSpPr/>
          <p:nvPr/>
        </p:nvSpPr>
        <p:spPr>
          <a:xfrm>
            <a:off x="9620660" y="220931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88" name="Oval 3187">
            <a:extLst>
              <a:ext uri="{FF2B5EF4-FFF2-40B4-BE49-F238E27FC236}">
                <a16:creationId xmlns:a16="http://schemas.microsoft.com/office/drawing/2014/main" id="{87A5E4B3-C2E0-DFB3-7E0B-BA28764E3B02}"/>
              </a:ext>
            </a:extLst>
          </p:cNvPr>
          <p:cNvSpPr/>
          <p:nvPr/>
        </p:nvSpPr>
        <p:spPr>
          <a:xfrm>
            <a:off x="9565092" y="958947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92" name="Oval 3191">
            <a:extLst>
              <a:ext uri="{FF2B5EF4-FFF2-40B4-BE49-F238E27FC236}">
                <a16:creationId xmlns:a16="http://schemas.microsoft.com/office/drawing/2014/main" id="{ED85A140-F095-0D91-93B1-0AE11418D9AC}"/>
              </a:ext>
            </a:extLst>
          </p:cNvPr>
          <p:cNvSpPr/>
          <p:nvPr/>
        </p:nvSpPr>
        <p:spPr>
          <a:xfrm>
            <a:off x="10410687" y="122192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95" name="Oval 3194">
            <a:extLst>
              <a:ext uri="{FF2B5EF4-FFF2-40B4-BE49-F238E27FC236}">
                <a16:creationId xmlns:a16="http://schemas.microsoft.com/office/drawing/2014/main" id="{DA7FF028-9723-6096-31B4-DB79D0DBC2D0}"/>
              </a:ext>
            </a:extLst>
          </p:cNvPr>
          <p:cNvSpPr/>
          <p:nvPr/>
        </p:nvSpPr>
        <p:spPr>
          <a:xfrm>
            <a:off x="11062510" y="183223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0" name="Oval 3199">
            <a:extLst>
              <a:ext uri="{FF2B5EF4-FFF2-40B4-BE49-F238E27FC236}">
                <a16:creationId xmlns:a16="http://schemas.microsoft.com/office/drawing/2014/main" id="{4659E91A-BF44-9A59-DE2E-088262FB57A8}"/>
              </a:ext>
            </a:extLst>
          </p:cNvPr>
          <p:cNvSpPr/>
          <p:nvPr/>
        </p:nvSpPr>
        <p:spPr>
          <a:xfrm>
            <a:off x="9587715" y="208420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2" name="Oval 3201">
            <a:extLst>
              <a:ext uri="{FF2B5EF4-FFF2-40B4-BE49-F238E27FC236}">
                <a16:creationId xmlns:a16="http://schemas.microsoft.com/office/drawing/2014/main" id="{494935C7-D9D0-5605-B113-21A29FE37F8E}"/>
              </a:ext>
            </a:extLst>
          </p:cNvPr>
          <p:cNvSpPr/>
          <p:nvPr/>
        </p:nvSpPr>
        <p:spPr>
          <a:xfrm>
            <a:off x="10955111" y="3097930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3" name="Oval 3202">
            <a:extLst>
              <a:ext uri="{FF2B5EF4-FFF2-40B4-BE49-F238E27FC236}">
                <a16:creationId xmlns:a16="http://schemas.microsoft.com/office/drawing/2014/main" id="{845A8561-3ECC-291F-8227-09BDAB2B3791}"/>
              </a:ext>
            </a:extLst>
          </p:cNvPr>
          <p:cNvSpPr/>
          <p:nvPr/>
        </p:nvSpPr>
        <p:spPr>
          <a:xfrm>
            <a:off x="10888886" y="207018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4" name="Oval 3203">
            <a:extLst>
              <a:ext uri="{FF2B5EF4-FFF2-40B4-BE49-F238E27FC236}">
                <a16:creationId xmlns:a16="http://schemas.microsoft.com/office/drawing/2014/main" id="{36FA1A15-8C88-C690-03B7-747BFF8DFF89}"/>
              </a:ext>
            </a:extLst>
          </p:cNvPr>
          <p:cNvSpPr/>
          <p:nvPr/>
        </p:nvSpPr>
        <p:spPr>
          <a:xfrm>
            <a:off x="10653890" y="100037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5" name="Oval 3204">
            <a:extLst>
              <a:ext uri="{FF2B5EF4-FFF2-40B4-BE49-F238E27FC236}">
                <a16:creationId xmlns:a16="http://schemas.microsoft.com/office/drawing/2014/main" id="{63463D46-7C3B-A26D-3D69-D06BBF10430D}"/>
              </a:ext>
            </a:extLst>
          </p:cNvPr>
          <p:cNvSpPr/>
          <p:nvPr/>
        </p:nvSpPr>
        <p:spPr>
          <a:xfrm>
            <a:off x="9846802" y="256658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6" name="Oval 3205">
            <a:extLst>
              <a:ext uri="{FF2B5EF4-FFF2-40B4-BE49-F238E27FC236}">
                <a16:creationId xmlns:a16="http://schemas.microsoft.com/office/drawing/2014/main" id="{6D1A8FCA-06B4-3606-9800-C9874FBF1802}"/>
              </a:ext>
            </a:extLst>
          </p:cNvPr>
          <p:cNvSpPr/>
          <p:nvPr/>
        </p:nvSpPr>
        <p:spPr>
          <a:xfrm>
            <a:off x="9976062" y="3584781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8" name="Oval 3207">
            <a:extLst>
              <a:ext uri="{FF2B5EF4-FFF2-40B4-BE49-F238E27FC236}">
                <a16:creationId xmlns:a16="http://schemas.microsoft.com/office/drawing/2014/main" id="{4C1D22E0-C674-BCAC-A19F-D5265ECF3BAD}"/>
              </a:ext>
            </a:extLst>
          </p:cNvPr>
          <p:cNvSpPr/>
          <p:nvPr/>
        </p:nvSpPr>
        <p:spPr>
          <a:xfrm>
            <a:off x="10432845" y="4627471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9" name="Oval 3208">
            <a:extLst>
              <a:ext uri="{FF2B5EF4-FFF2-40B4-BE49-F238E27FC236}">
                <a16:creationId xmlns:a16="http://schemas.microsoft.com/office/drawing/2014/main" id="{62D64370-60AF-BB16-C1C2-5047F0AB182D}"/>
              </a:ext>
            </a:extLst>
          </p:cNvPr>
          <p:cNvSpPr/>
          <p:nvPr/>
        </p:nvSpPr>
        <p:spPr>
          <a:xfrm>
            <a:off x="9451794" y="4777347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10" name="Oval 3209">
            <a:extLst>
              <a:ext uri="{FF2B5EF4-FFF2-40B4-BE49-F238E27FC236}">
                <a16:creationId xmlns:a16="http://schemas.microsoft.com/office/drawing/2014/main" id="{821EA9BB-4FEC-1724-9730-D581EEB48DFD}"/>
              </a:ext>
            </a:extLst>
          </p:cNvPr>
          <p:cNvSpPr/>
          <p:nvPr/>
        </p:nvSpPr>
        <p:spPr>
          <a:xfrm>
            <a:off x="9348961" y="3798081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11" name="Oval 3210">
            <a:extLst>
              <a:ext uri="{FF2B5EF4-FFF2-40B4-BE49-F238E27FC236}">
                <a16:creationId xmlns:a16="http://schemas.microsoft.com/office/drawing/2014/main" id="{7FDC1589-E202-96C7-C2A9-31C10A1F5717}"/>
              </a:ext>
            </a:extLst>
          </p:cNvPr>
          <p:cNvSpPr/>
          <p:nvPr/>
        </p:nvSpPr>
        <p:spPr>
          <a:xfrm>
            <a:off x="9470212" y="4622944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15" name="Oval 3214">
            <a:extLst>
              <a:ext uri="{FF2B5EF4-FFF2-40B4-BE49-F238E27FC236}">
                <a16:creationId xmlns:a16="http://schemas.microsoft.com/office/drawing/2014/main" id="{F2E285BA-EE77-7DD9-42A1-627AF2490F12}"/>
              </a:ext>
            </a:extLst>
          </p:cNvPr>
          <p:cNvSpPr/>
          <p:nvPr/>
        </p:nvSpPr>
        <p:spPr>
          <a:xfrm>
            <a:off x="10963635" y="267909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16" name="Oval 3215">
            <a:extLst>
              <a:ext uri="{FF2B5EF4-FFF2-40B4-BE49-F238E27FC236}">
                <a16:creationId xmlns:a16="http://schemas.microsoft.com/office/drawing/2014/main" id="{45159A69-2568-9899-7A0A-BE132C947CD4}"/>
              </a:ext>
            </a:extLst>
          </p:cNvPr>
          <p:cNvSpPr/>
          <p:nvPr/>
        </p:nvSpPr>
        <p:spPr>
          <a:xfrm>
            <a:off x="10547313" y="4247229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19" name="Oval 3218">
            <a:extLst>
              <a:ext uri="{FF2B5EF4-FFF2-40B4-BE49-F238E27FC236}">
                <a16:creationId xmlns:a16="http://schemas.microsoft.com/office/drawing/2014/main" id="{2C044C69-CAA2-716F-C7D0-15A0CB461DFF}"/>
              </a:ext>
            </a:extLst>
          </p:cNvPr>
          <p:cNvSpPr/>
          <p:nvPr/>
        </p:nvSpPr>
        <p:spPr>
          <a:xfrm>
            <a:off x="10471129" y="3352093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20" name="Oval 3219">
            <a:extLst>
              <a:ext uri="{FF2B5EF4-FFF2-40B4-BE49-F238E27FC236}">
                <a16:creationId xmlns:a16="http://schemas.microsoft.com/office/drawing/2014/main" id="{E7098DA3-4C96-BEBF-5B32-15AA129884E7}"/>
              </a:ext>
            </a:extLst>
          </p:cNvPr>
          <p:cNvSpPr/>
          <p:nvPr/>
        </p:nvSpPr>
        <p:spPr>
          <a:xfrm>
            <a:off x="11138327" y="280030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22" name="Oval 3221">
            <a:extLst>
              <a:ext uri="{FF2B5EF4-FFF2-40B4-BE49-F238E27FC236}">
                <a16:creationId xmlns:a16="http://schemas.microsoft.com/office/drawing/2014/main" id="{6432E086-A197-8136-3C96-2C1DF5ADD6E7}"/>
              </a:ext>
            </a:extLst>
          </p:cNvPr>
          <p:cNvSpPr/>
          <p:nvPr/>
        </p:nvSpPr>
        <p:spPr>
          <a:xfrm>
            <a:off x="10541332" y="3026549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24" name="Oval 3223">
            <a:extLst>
              <a:ext uri="{FF2B5EF4-FFF2-40B4-BE49-F238E27FC236}">
                <a16:creationId xmlns:a16="http://schemas.microsoft.com/office/drawing/2014/main" id="{B00E834A-73A3-4F0D-4288-C036AD79D50E}"/>
              </a:ext>
            </a:extLst>
          </p:cNvPr>
          <p:cNvSpPr/>
          <p:nvPr/>
        </p:nvSpPr>
        <p:spPr>
          <a:xfrm>
            <a:off x="11146716" y="4503083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25" name="Oval 3224">
            <a:extLst>
              <a:ext uri="{FF2B5EF4-FFF2-40B4-BE49-F238E27FC236}">
                <a16:creationId xmlns:a16="http://schemas.microsoft.com/office/drawing/2014/main" id="{B4A6C75E-E555-BE4C-9BAF-48430E95D04A}"/>
              </a:ext>
            </a:extLst>
          </p:cNvPr>
          <p:cNvSpPr/>
          <p:nvPr/>
        </p:nvSpPr>
        <p:spPr>
          <a:xfrm>
            <a:off x="10395373" y="276912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28" name="Oval 3227">
            <a:extLst>
              <a:ext uri="{FF2B5EF4-FFF2-40B4-BE49-F238E27FC236}">
                <a16:creationId xmlns:a16="http://schemas.microsoft.com/office/drawing/2014/main" id="{3E90D6BE-73D2-46FA-C5E6-DFEAAEB290F2}"/>
              </a:ext>
            </a:extLst>
          </p:cNvPr>
          <p:cNvSpPr/>
          <p:nvPr/>
        </p:nvSpPr>
        <p:spPr>
          <a:xfrm>
            <a:off x="9574649" y="279426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29" name="Oval 3228">
            <a:extLst>
              <a:ext uri="{FF2B5EF4-FFF2-40B4-BE49-F238E27FC236}">
                <a16:creationId xmlns:a16="http://schemas.microsoft.com/office/drawing/2014/main" id="{3ECA139D-A763-8652-94CE-0D4CA2163F01}"/>
              </a:ext>
            </a:extLst>
          </p:cNvPr>
          <p:cNvSpPr/>
          <p:nvPr/>
        </p:nvSpPr>
        <p:spPr>
          <a:xfrm>
            <a:off x="10772141" y="4091367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36" name="Oval 3235">
            <a:extLst>
              <a:ext uri="{FF2B5EF4-FFF2-40B4-BE49-F238E27FC236}">
                <a16:creationId xmlns:a16="http://schemas.microsoft.com/office/drawing/2014/main" id="{A7C9DC12-AF4E-1B54-BCE0-733F1FC6A77C}"/>
              </a:ext>
            </a:extLst>
          </p:cNvPr>
          <p:cNvSpPr/>
          <p:nvPr/>
        </p:nvSpPr>
        <p:spPr>
          <a:xfrm>
            <a:off x="10403392" y="247706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39" name="Oval 3238">
            <a:extLst>
              <a:ext uri="{FF2B5EF4-FFF2-40B4-BE49-F238E27FC236}">
                <a16:creationId xmlns:a16="http://schemas.microsoft.com/office/drawing/2014/main" id="{B4FB2F47-AAEF-5522-0264-8E8FC088CCE8}"/>
              </a:ext>
            </a:extLst>
          </p:cNvPr>
          <p:cNvSpPr/>
          <p:nvPr/>
        </p:nvSpPr>
        <p:spPr>
          <a:xfrm>
            <a:off x="9659093" y="245873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0" name="Oval 3239">
            <a:extLst>
              <a:ext uri="{FF2B5EF4-FFF2-40B4-BE49-F238E27FC236}">
                <a16:creationId xmlns:a16="http://schemas.microsoft.com/office/drawing/2014/main" id="{D47564C9-C148-1F92-5DBE-05CA1DC5169F}"/>
              </a:ext>
            </a:extLst>
          </p:cNvPr>
          <p:cNvSpPr/>
          <p:nvPr/>
        </p:nvSpPr>
        <p:spPr>
          <a:xfrm>
            <a:off x="9765073" y="254938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1" name="Oval 3240">
            <a:extLst>
              <a:ext uri="{FF2B5EF4-FFF2-40B4-BE49-F238E27FC236}">
                <a16:creationId xmlns:a16="http://schemas.microsoft.com/office/drawing/2014/main" id="{4126583A-2B78-14E4-B420-101D7050EB4E}"/>
              </a:ext>
            </a:extLst>
          </p:cNvPr>
          <p:cNvSpPr/>
          <p:nvPr/>
        </p:nvSpPr>
        <p:spPr>
          <a:xfrm>
            <a:off x="10429665" y="156620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4" name="Oval 3243">
            <a:extLst>
              <a:ext uri="{FF2B5EF4-FFF2-40B4-BE49-F238E27FC236}">
                <a16:creationId xmlns:a16="http://schemas.microsoft.com/office/drawing/2014/main" id="{E2EF7143-C9E0-D007-E779-FA18003168A7}"/>
              </a:ext>
            </a:extLst>
          </p:cNvPr>
          <p:cNvSpPr/>
          <p:nvPr/>
        </p:nvSpPr>
        <p:spPr>
          <a:xfrm>
            <a:off x="10899366" y="4588175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5" name="Oval 3244">
            <a:extLst>
              <a:ext uri="{FF2B5EF4-FFF2-40B4-BE49-F238E27FC236}">
                <a16:creationId xmlns:a16="http://schemas.microsoft.com/office/drawing/2014/main" id="{CFB59B4D-AAA5-9B92-FFFD-CB041143A6AC}"/>
              </a:ext>
            </a:extLst>
          </p:cNvPr>
          <p:cNvSpPr/>
          <p:nvPr/>
        </p:nvSpPr>
        <p:spPr>
          <a:xfrm>
            <a:off x="9394407" y="89305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6" name="Oval 3245">
            <a:extLst>
              <a:ext uri="{FF2B5EF4-FFF2-40B4-BE49-F238E27FC236}">
                <a16:creationId xmlns:a16="http://schemas.microsoft.com/office/drawing/2014/main" id="{533C6BB2-4F4F-066C-A18F-92E0CFDAB486}"/>
              </a:ext>
            </a:extLst>
          </p:cNvPr>
          <p:cNvSpPr/>
          <p:nvPr/>
        </p:nvSpPr>
        <p:spPr>
          <a:xfrm>
            <a:off x="10350286" y="3202174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8" name="Oval 3247">
            <a:extLst>
              <a:ext uri="{FF2B5EF4-FFF2-40B4-BE49-F238E27FC236}">
                <a16:creationId xmlns:a16="http://schemas.microsoft.com/office/drawing/2014/main" id="{21EB3B8F-0EF9-7D63-26CC-9A63E8933453}"/>
              </a:ext>
            </a:extLst>
          </p:cNvPr>
          <p:cNvSpPr/>
          <p:nvPr/>
        </p:nvSpPr>
        <p:spPr>
          <a:xfrm>
            <a:off x="11138625" y="241554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9" name="Oval 3248">
            <a:extLst>
              <a:ext uri="{FF2B5EF4-FFF2-40B4-BE49-F238E27FC236}">
                <a16:creationId xmlns:a16="http://schemas.microsoft.com/office/drawing/2014/main" id="{6E0FB7F9-93A7-EB53-52C1-C2205A4F6326}"/>
              </a:ext>
            </a:extLst>
          </p:cNvPr>
          <p:cNvSpPr/>
          <p:nvPr/>
        </p:nvSpPr>
        <p:spPr>
          <a:xfrm>
            <a:off x="9881242" y="3278896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53" name="Oval 3252">
            <a:extLst>
              <a:ext uri="{FF2B5EF4-FFF2-40B4-BE49-F238E27FC236}">
                <a16:creationId xmlns:a16="http://schemas.microsoft.com/office/drawing/2014/main" id="{75FAF90C-68FE-434F-1349-B3DD5A41E2A1}"/>
              </a:ext>
            </a:extLst>
          </p:cNvPr>
          <p:cNvSpPr/>
          <p:nvPr/>
        </p:nvSpPr>
        <p:spPr>
          <a:xfrm>
            <a:off x="9596579" y="3156287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54" name="Oval 3253">
            <a:extLst>
              <a:ext uri="{FF2B5EF4-FFF2-40B4-BE49-F238E27FC236}">
                <a16:creationId xmlns:a16="http://schemas.microsoft.com/office/drawing/2014/main" id="{64BF910E-A2A8-52C7-F832-4123EE3EC47C}"/>
              </a:ext>
            </a:extLst>
          </p:cNvPr>
          <p:cNvSpPr/>
          <p:nvPr/>
        </p:nvSpPr>
        <p:spPr>
          <a:xfrm>
            <a:off x="11023104" y="4217829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59" name="Oval 3258">
            <a:extLst>
              <a:ext uri="{FF2B5EF4-FFF2-40B4-BE49-F238E27FC236}">
                <a16:creationId xmlns:a16="http://schemas.microsoft.com/office/drawing/2014/main" id="{67D8028A-FE80-A234-E0A2-B22E4FD9EC65}"/>
              </a:ext>
            </a:extLst>
          </p:cNvPr>
          <p:cNvSpPr/>
          <p:nvPr/>
        </p:nvSpPr>
        <p:spPr>
          <a:xfrm>
            <a:off x="10624959" y="4565308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60" name="Oval 3259">
            <a:extLst>
              <a:ext uri="{FF2B5EF4-FFF2-40B4-BE49-F238E27FC236}">
                <a16:creationId xmlns:a16="http://schemas.microsoft.com/office/drawing/2014/main" id="{38D7089D-A894-552C-C79A-53406D837CEA}"/>
              </a:ext>
            </a:extLst>
          </p:cNvPr>
          <p:cNvSpPr/>
          <p:nvPr/>
        </p:nvSpPr>
        <p:spPr>
          <a:xfrm>
            <a:off x="10489215" y="17917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61" name="Oval 3260">
            <a:extLst>
              <a:ext uri="{FF2B5EF4-FFF2-40B4-BE49-F238E27FC236}">
                <a16:creationId xmlns:a16="http://schemas.microsoft.com/office/drawing/2014/main" id="{1F7362D3-4D66-3FDC-C8F0-07D65E12FCF7}"/>
              </a:ext>
            </a:extLst>
          </p:cNvPr>
          <p:cNvSpPr/>
          <p:nvPr/>
        </p:nvSpPr>
        <p:spPr>
          <a:xfrm>
            <a:off x="9873553" y="3365014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63" name="Oval 3262">
            <a:extLst>
              <a:ext uri="{FF2B5EF4-FFF2-40B4-BE49-F238E27FC236}">
                <a16:creationId xmlns:a16="http://schemas.microsoft.com/office/drawing/2014/main" id="{3F23FBD8-A589-BC42-FC87-4712EFB62D64}"/>
              </a:ext>
            </a:extLst>
          </p:cNvPr>
          <p:cNvSpPr/>
          <p:nvPr/>
        </p:nvSpPr>
        <p:spPr>
          <a:xfrm>
            <a:off x="10653958" y="3613296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68" name="Oval 3267">
            <a:extLst>
              <a:ext uri="{FF2B5EF4-FFF2-40B4-BE49-F238E27FC236}">
                <a16:creationId xmlns:a16="http://schemas.microsoft.com/office/drawing/2014/main" id="{D75A6CA0-489F-6958-E687-4BB2C1CDB4F5}"/>
              </a:ext>
            </a:extLst>
          </p:cNvPr>
          <p:cNvSpPr/>
          <p:nvPr/>
        </p:nvSpPr>
        <p:spPr>
          <a:xfrm>
            <a:off x="10432811" y="4564896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69" name="Oval 3268">
            <a:extLst>
              <a:ext uri="{FF2B5EF4-FFF2-40B4-BE49-F238E27FC236}">
                <a16:creationId xmlns:a16="http://schemas.microsoft.com/office/drawing/2014/main" id="{446717C0-6B7E-C1E1-B2BB-F80E2ABF32F5}"/>
              </a:ext>
            </a:extLst>
          </p:cNvPr>
          <p:cNvSpPr/>
          <p:nvPr/>
        </p:nvSpPr>
        <p:spPr>
          <a:xfrm>
            <a:off x="10698291" y="212584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70" name="Oval 3269">
            <a:extLst>
              <a:ext uri="{FF2B5EF4-FFF2-40B4-BE49-F238E27FC236}">
                <a16:creationId xmlns:a16="http://schemas.microsoft.com/office/drawing/2014/main" id="{3992C218-9002-AC4F-F7BC-94582D836FDF}"/>
              </a:ext>
            </a:extLst>
          </p:cNvPr>
          <p:cNvSpPr/>
          <p:nvPr/>
        </p:nvSpPr>
        <p:spPr>
          <a:xfrm>
            <a:off x="9985471" y="98663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71" name="Oval 3270">
            <a:extLst>
              <a:ext uri="{FF2B5EF4-FFF2-40B4-BE49-F238E27FC236}">
                <a16:creationId xmlns:a16="http://schemas.microsoft.com/office/drawing/2014/main" id="{B2F99182-2633-ADAA-412D-99509BA0601A}"/>
              </a:ext>
            </a:extLst>
          </p:cNvPr>
          <p:cNvSpPr/>
          <p:nvPr/>
        </p:nvSpPr>
        <p:spPr>
          <a:xfrm>
            <a:off x="11079826" y="4086004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73" name="Oval 3272">
            <a:extLst>
              <a:ext uri="{FF2B5EF4-FFF2-40B4-BE49-F238E27FC236}">
                <a16:creationId xmlns:a16="http://schemas.microsoft.com/office/drawing/2014/main" id="{A493C311-7D5D-94A9-8581-35B24E693507}"/>
              </a:ext>
            </a:extLst>
          </p:cNvPr>
          <p:cNvSpPr/>
          <p:nvPr/>
        </p:nvSpPr>
        <p:spPr>
          <a:xfrm>
            <a:off x="10608708" y="4506431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74" name="Oval 3273">
            <a:extLst>
              <a:ext uri="{FF2B5EF4-FFF2-40B4-BE49-F238E27FC236}">
                <a16:creationId xmlns:a16="http://schemas.microsoft.com/office/drawing/2014/main" id="{9085E243-7C75-F348-5007-8CBA38669108}"/>
              </a:ext>
            </a:extLst>
          </p:cNvPr>
          <p:cNvSpPr/>
          <p:nvPr/>
        </p:nvSpPr>
        <p:spPr>
          <a:xfrm>
            <a:off x="10376142" y="4545440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82" name="Oval 3281">
            <a:extLst>
              <a:ext uri="{FF2B5EF4-FFF2-40B4-BE49-F238E27FC236}">
                <a16:creationId xmlns:a16="http://schemas.microsoft.com/office/drawing/2014/main" id="{D4BB116A-D2F7-7CBF-826C-1C02E7E480AA}"/>
              </a:ext>
            </a:extLst>
          </p:cNvPr>
          <p:cNvSpPr/>
          <p:nvPr/>
        </p:nvSpPr>
        <p:spPr>
          <a:xfrm>
            <a:off x="11161330" y="4454019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85" name="Oval 3284">
            <a:extLst>
              <a:ext uri="{FF2B5EF4-FFF2-40B4-BE49-F238E27FC236}">
                <a16:creationId xmlns:a16="http://schemas.microsoft.com/office/drawing/2014/main" id="{B111B566-50BF-CD6B-9EAC-75AF0FFC1962}"/>
              </a:ext>
            </a:extLst>
          </p:cNvPr>
          <p:cNvSpPr/>
          <p:nvPr/>
        </p:nvSpPr>
        <p:spPr>
          <a:xfrm>
            <a:off x="9826971" y="89407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87" name="Oval 3286">
            <a:extLst>
              <a:ext uri="{FF2B5EF4-FFF2-40B4-BE49-F238E27FC236}">
                <a16:creationId xmlns:a16="http://schemas.microsoft.com/office/drawing/2014/main" id="{1C71AA76-AD2C-6512-6967-3641803382B6}"/>
              </a:ext>
            </a:extLst>
          </p:cNvPr>
          <p:cNvSpPr/>
          <p:nvPr/>
        </p:nvSpPr>
        <p:spPr>
          <a:xfrm>
            <a:off x="10376627" y="4090802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97" name="Oval 3296">
            <a:extLst>
              <a:ext uri="{FF2B5EF4-FFF2-40B4-BE49-F238E27FC236}">
                <a16:creationId xmlns:a16="http://schemas.microsoft.com/office/drawing/2014/main" id="{F664E29D-EF79-5FD6-288D-AAD93B053901}"/>
              </a:ext>
            </a:extLst>
          </p:cNvPr>
          <p:cNvSpPr/>
          <p:nvPr/>
        </p:nvSpPr>
        <p:spPr>
          <a:xfrm>
            <a:off x="9433267" y="4504193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00" name="Oval 3299">
            <a:extLst>
              <a:ext uri="{FF2B5EF4-FFF2-40B4-BE49-F238E27FC236}">
                <a16:creationId xmlns:a16="http://schemas.microsoft.com/office/drawing/2014/main" id="{7F19AF07-8D54-1644-D341-F8A8B87FB8FE}"/>
              </a:ext>
            </a:extLst>
          </p:cNvPr>
          <p:cNvSpPr/>
          <p:nvPr/>
        </p:nvSpPr>
        <p:spPr>
          <a:xfrm>
            <a:off x="10308733" y="4617725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01" name="Oval 3300">
            <a:extLst>
              <a:ext uri="{FF2B5EF4-FFF2-40B4-BE49-F238E27FC236}">
                <a16:creationId xmlns:a16="http://schemas.microsoft.com/office/drawing/2014/main" id="{0DE53ACD-E4B1-9CB7-3E26-396D98E65838}"/>
              </a:ext>
            </a:extLst>
          </p:cNvPr>
          <p:cNvSpPr/>
          <p:nvPr/>
        </p:nvSpPr>
        <p:spPr>
          <a:xfrm>
            <a:off x="11234638" y="3972613"/>
            <a:ext cx="634448" cy="634447"/>
          </a:xfrm>
          <a:prstGeom prst="ellipse">
            <a:avLst/>
          </a:prstGeom>
          <a:solidFill>
            <a:srgbClr val="FFB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02" name="Oval 3301">
            <a:extLst>
              <a:ext uri="{FF2B5EF4-FFF2-40B4-BE49-F238E27FC236}">
                <a16:creationId xmlns:a16="http://schemas.microsoft.com/office/drawing/2014/main" id="{C4A301AB-4E85-B33D-B768-A316C2B8FBFE}"/>
              </a:ext>
            </a:extLst>
          </p:cNvPr>
          <p:cNvSpPr/>
          <p:nvPr/>
        </p:nvSpPr>
        <p:spPr>
          <a:xfrm>
            <a:off x="9380432" y="2850156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03" name="Oval 3302">
            <a:extLst>
              <a:ext uri="{FF2B5EF4-FFF2-40B4-BE49-F238E27FC236}">
                <a16:creationId xmlns:a16="http://schemas.microsoft.com/office/drawing/2014/main" id="{A4F5BF69-05C5-2E86-8F6B-217586E0344A}"/>
              </a:ext>
            </a:extLst>
          </p:cNvPr>
          <p:cNvSpPr/>
          <p:nvPr/>
        </p:nvSpPr>
        <p:spPr>
          <a:xfrm>
            <a:off x="10541744" y="2905195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06" name="Oval 3305">
            <a:extLst>
              <a:ext uri="{FF2B5EF4-FFF2-40B4-BE49-F238E27FC236}">
                <a16:creationId xmlns:a16="http://schemas.microsoft.com/office/drawing/2014/main" id="{129117FF-BA01-9AA4-58F9-A7C38436E366}"/>
              </a:ext>
            </a:extLst>
          </p:cNvPr>
          <p:cNvSpPr/>
          <p:nvPr/>
        </p:nvSpPr>
        <p:spPr>
          <a:xfrm>
            <a:off x="9810581" y="234907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08" name="Oval 3307">
            <a:extLst>
              <a:ext uri="{FF2B5EF4-FFF2-40B4-BE49-F238E27FC236}">
                <a16:creationId xmlns:a16="http://schemas.microsoft.com/office/drawing/2014/main" id="{56C9E11E-0EF6-95DB-9E7D-E33A45E87D61}"/>
              </a:ext>
            </a:extLst>
          </p:cNvPr>
          <p:cNvSpPr/>
          <p:nvPr/>
        </p:nvSpPr>
        <p:spPr>
          <a:xfrm>
            <a:off x="9404042" y="4719774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2" name="Oval 3311">
            <a:extLst>
              <a:ext uri="{FF2B5EF4-FFF2-40B4-BE49-F238E27FC236}">
                <a16:creationId xmlns:a16="http://schemas.microsoft.com/office/drawing/2014/main" id="{6126BEB0-256E-AA77-19A1-576D3221EFF5}"/>
              </a:ext>
            </a:extLst>
          </p:cNvPr>
          <p:cNvSpPr/>
          <p:nvPr/>
        </p:nvSpPr>
        <p:spPr>
          <a:xfrm>
            <a:off x="10406137" y="137820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4" name="Oval 3313">
            <a:extLst>
              <a:ext uri="{FF2B5EF4-FFF2-40B4-BE49-F238E27FC236}">
                <a16:creationId xmlns:a16="http://schemas.microsoft.com/office/drawing/2014/main" id="{6B1B04F6-C2C9-4479-3B14-BA7FB04C831B}"/>
              </a:ext>
            </a:extLst>
          </p:cNvPr>
          <p:cNvSpPr/>
          <p:nvPr/>
        </p:nvSpPr>
        <p:spPr>
          <a:xfrm>
            <a:off x="9568276" y="902094"/>
            <a:ext cx="634448" cy="634447"/>
          </a:xfrm>
          <a:prstGeom prst="ellipse">
            <a:avLst/>
          </a:prstGeom>
          <a:solidFill>
            <a:srgbClr val="FFB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5" name="Oval 3314">
            <a:extLst>
              <a:ext uri="{FF2B5EF4-FFF2-40B4-BE49-F238E27FC236}">
                <a16:creationId xmlns:a16="http://schemas.microsoft.com/office/drawing/2014/main" id="{08168C77-BD4D-59B1-B111-1284FB4DB960}"/>
              </a:ext>
            </a:extLst>
          </p:cNvPr>
          <p:cNvSpPr/>
          <p:nvPr/>
        </p:nvSpPr>
        <p:spPr>
          <a:xfrm>
            <a:off x="10328547" y="215896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6" name="Oval 3315">
            <a:extLst>
              <a:ext uri="{FF2B5EF4-FFF2-40B4-BE49-F238E27FC236}">
                <a16:creationId xmlns:a16="http://schemas.microsoft.com/office/drawing/2014/main" id="{6C353D73-FC09-316A-BFDE-7DB2660DDA5A}"/>
              </a:ext>
            </a:extLst>
          </p:cNvPr>
          <p:cNvSpPr/>
          <p:nvPr/>
        </p:nvSpPr>
        <p:spPr>
          <a:xfrm>
            <a:off x="10644805" y="171288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7" name="Oval 3316">
            <a:extLst>
              <a:ext uri="{FF2B5EF4-FFF2-40B4-BE49-F238E27FC236}">
                <a16:creationId xmlns:a16="http://schemas.microsoft.com/office/drawing/2014/main" id="{C1F0EAD8-905D-66E1-011C-36C54A8C7D00}"/>
              </a:ext>
            </a:extLst>
          </p:cNvPr>
          <p:cNvSpPr/>
          <p:nvPr/>
        </p:nvSpPr>
        <p:spPr>
          <a:xfrm>
            <a:off x="9978970" y="4233494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8" name="Oval 3317">
            <a:extLst>
              <a:ext uri="{FF2B5EF4-FFF2-40B4-BE49-F238E27FC236}">
                <a16:creationId xmlns:a16="http://schemas.microsoft.com/office/drawing/2014/main" id="{C425B306-8D30-10B9-CDCB-63EBE47813D1}"/>
              </a:ext>
            </a:extLst>
          </p:cNvPr>
          <p:cNvSpPr/>
          <p:nvPr/>
        </p:nvSpPr>
        <p:spPr>
          <a:xfrm>
            <a:off x="10903821" y="182068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23" name="Oval 3322">
            <a:extLst>
              <a:ext uri="{FF2B5EF4-FFF2-40B4-BE49-F238E27FC236}">
                <a16:creationId xmlns:a16="http://schemas.microsoft.com/office/drawing/2014/main" id="{A91B9788-EEFE-4A58-920D-265044A9E83B}"/>
              </a:ext>
            </a:extLst>
          </p:cNvPr>
          <p:cNvSpPr/>
          <p:nvPr/>
        </p:nvSpPr>
        <p:spPr>
          <a:xfrm>
            <a:off x="10444085" y="181516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26" name="Oval 3325">
            <a:extLst>
              <a:ext uri="{FF2B5EF4-FFF2-40B4-BE49-F238E27FC236}">
                <a16:creationId xmlns:a16="http://schemas.microsoft.com/office/drawing/2014/main" id="{7E94E2F3-A0FA-28C0-2D5C-BC04A17D6192}"/>
              </a:ext>
            </a:extLst>
          </p:cNvPr>
          <p:cNvSpPr/>
          <p:nvPr/>
        </p:nvSpPr>
        <p:spPr>
          <a:xfrm>
            <a:off x="10774701" y="3184508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29" name="Oval 3328">
            <a:extLst>
              <a:ext uri="{FF2B5EF4-FFF2-40B4-BE49-F238E27FC236}">
                <a16:creationId xmlns:a16="http://schemas.microsoft.com/office/drawing/2014/main" id="{321C4CC6-6EE8-DA47-3588-FA7EF121E0D0}"/>
              </a:ext>
            </a:extLst>
          </p:cNvPr>
          <p:cNvSpPr/>
          <p:nvPr/>
        </p:nvSpPr>
        <p:spPr>
          <a:xfrm>
            <a:off x="10507216" y="3712554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30" name="Oval 3329">
            <a:extLst>
              <a:ext uri="{FF2B5EF4-FFF2-40B4-BE49-F238E27FC236}">
                <a16:creationId xmlns:a16="http://schemas.microsoft.com/office/drawing/2014/main" id="{EB78E484-E10A-B79A-6580-14618DF86B47}"/>
              </a:ext>
            </a:extLst>
          </p:cNvPr>
          <p:cNvSpPr/>
          <p:nvPr/>
        </p:nvSpPr>
        <p:spPr>
          <a:xfrm>
            <a:off x="10315419" y="3580748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33" name="Oval 3332">
            <a:extLst>
              <a:ext uri="{FF2B5EF4-FFF2-40B4-BE49-F238E27FC236}">
                <a16:creationId xmlns:a16="http://schemas.microsoft.com/office/drawing/2014/main" id="{978C1ED2-7DE9-091A-1581-1C5624CE5A53}"/>
              </a:ext>
            </a:extLst>
          </p:cNvPr>
          <p:cNvSpPr/>
          <p:nvPr/>
        </p:nvSpPr>
        <p:spPr>
          <a:xfrm>
            <a:off x="10390248" y="160368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37" name="Oval 3336">
            <a:extLst>
              <a:ext uri="{FF2B5EF4-FFF2-40B4-BE49-F238E27FC236}">
                <a16:creationId xmlns:a16="http://schemas.microsoft.com/office/drawing/2014/main" id="{D70F127E-4BAE-6294-C2BE-C3141C1FAC71}"/>
              </a:ext>
            </a:extLst>
          </p:cNvPr>
          <p:cNvSpPr/>
          <p:nvPr/>
        </p:nvSpPr>
        <p:spPr>
          <a:xfrm>
            <a:off x="10754848" y="263281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39" name="Oval 3338">
            <a:extLst>
              <a:ext uri="{FF2B5EF4-FFF2-40B4-BE49-F238E27FC236}">
                <a16:creationId xmlns:a16="http://schemas.microsoft.com/office/drawing/2014/main" id="{5603D0D2-119C-6285-449C-5254EA6C3F29}"/>
              </a:ext>
            </a:extLst>
          </p:cNvPr>
          <p:cNvSpPr/>
          <p:nvPr/>
        </p:nvSpPr>
        <p:spPr>
          <a:xfrm>
            <a:off x="9508590" y="4065792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40" name="Oval 3339">
            <a:extLst>
              <a:ext uri="{FF2B5EF4-FFF2-40B4-BE49-F238E27FC236}">
                <a16:creationId xmlns:a16="http://schemas.microsoft.com/office/drawing/2014/main" id="{21D1BB12-A152-14A9-6403-3E56BCAB1694}"/>
              </a:ext>
            </a:extLst>
          </p:cNvPr>
          <p:cNvSpPr/>
          <p:nvPr/>
        </p:nvSpPr>
        <p:spPr>
          <a:xfrm>
            <a:off x="9649867" y="3062073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47" name="Oval 3346">
            <a:extLst>
              <a:ext uri="{FF2B5EF4-FFF2-40B4-BE49-F238E27FC236}">
                <a16:creationId xmlns:a16="http://schemas.microsoft.com/office/drawing/2014/main" id="{347536E9-1C47-D26E-F543-D8E82144EAEC}"/>
              </a:ext>
            </a:extLst>
          </p:cNvPr>
          <p:cNvSpPr/>
          <p:nvPr/>
        </p:nvSpPr>
        <p:spPr>
          <a:xfrm>
            <a:off x="9931608" y="177169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48" name="Oval 3347">
            <a:extLst>
              <a:ext uri="{FF2B5EF4-FFF2-40B4-BE49-F238E27FC236}">
                <a16:creationId xmlns:a16="http://schemas.microsoft.com/office/drawing/2014/main" id="{AD8688B5-81B8-1547-7C9E-D5E7D5CF4763}"/>
              </a:ext>
            </a:extLst>
          </p:cNvPr>
          <p:cNvSpPr/>
          <p:nvPr/>
        </p:nvSpPr>
        <p:spPr>
          <a:xfrm>
            <a:off x="10813260" y="283161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49" name="Oval 3348">
            <a:extLst>
              <a:ext uri="{FF2B5EF4-FFF2-40B4-BE49-F238E27FC236}">
                <a16:creationId xmlns:a16="http://schemas.microsoft.com/office/drawing/2014/main" id="{A4686BF0-76FE-F89F-AFE0-B98D78F553FA}"/>
              </a:ext>
            </a:extLst>
          </p:cNvPr>
          <p:cNvSpPr/>
          <p:nvPr/>
        </p:nvSpPr>
        <p:spPr>
          <a:xfrm>
            <a:off x="9361631" y="1885521"/>
            <a:ext cx="634448" cy="634447"/>
          </a:xfrm>
          <a:prstGeom prst="ellipse">
            <a:avLst/>
          </a:prstGeom>
          <a:solidFill>
            <a:srgbClr val="FFB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51" name="Oval 3350">
            <a:extLst>
              <a:ext uri="{FF2B5EF4-FFF2-40B4-BE49-F238E27FC236}">
                <a16:creationId xmlns:a16="http://schemas.microsoft.com/office/drawing/2014/main" id="{DE801AE6-9FE6-CA6F-8322-DB5C142F99CB}"/>
              </a:ext>
            </a:extLst>
          </p:cNvPr>
          <p:cNvSpPr/>
          <p:nvPr/>
        </p:nvSpPr>
        <p:spPr>
          <a:xfrm>
            <a:off x="9415355" y="395544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55" name="Oval 3354">
            <a:extLst>
              <a:ext uri="{FF2B5EF4-FFF2-40B4-BE49-F238E27FC236}">
                <a16:creationId xmlns:a16="http://schemas.microsoft.com/office/drawing/2014/main" id="{BE1415C8-E085-F315-35A7-19CAAD876A30}"/>
              </a:ext>
            </a:extLst>
          </p:cNvPr>
          <p:cNvSpPr/>
          <p:nvPr/>
        </p:nvSpPr>
        <p:spPr>
          <a:xfrm>
            <a:off x="10798447" y="3549249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56" name="Oval 3355">
            <a:extLst>
              <a:ext uri="{FF2B5EF4-FFF2-40B4-BE49-F238E27FC236}">
                <a16:creationId xmlns:a16="http://schemas.microsoft.com/office/drawing/2014/main" id="{37D4EA8D-25E7-F884-7E88-EF567B5325FF}"/>
              </a:ext>
            </a:extLst>
          </p:cNvPr>
          <p:cNvSpPr/>
          <p:nvPr/>
        </p:nvSpPr>
        <p:spPr>
          <a:xfrm>
            <a:off x="11208859" y="3537764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62" name="Oval 3361">
            <a:extLst>
              <a:ext uri="{FF2B5EF4-FFF2-40B4-BE49-F238E27FC236}">
                <a16:creationId xmlns:a16="http://schemas.microsoft.com/office/drawing/2014/main" id="{36FA5AA9-FC0C-8ADE-7393-77FE927ED834}"/>
              </a:ext>
            </a:extLst>
          </p:cNvPr>
          <p:cNvSpPr/>
          <p:nvPr/>
        </p:nvSpPr>
        <p:spPr>
          <a:xfrm>
            <a:off x="9547648" y="4019882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64" name="Oval 3363">
            <a:extLst>
              <a:ext uri="{FF2B5EF4-FFF2-40B4-BE49-F238E27FC236}">
                <a16:creationId xmlns:a16="http://schemas.microsoft.com/office/drawing/2014/main" id="{68A00D2F-2487-FBC9-F364-A8DE5B1D1059}"/>
              </a:ext>
            </a:extLst>
          </p:cNvPr>
          <p:cNvSpPr/>
          <p:nvPr/>
        </p:nvSpPr>
        <p:spPr>
          <a:xfrm>
            <a:off x="10525076" y="4662749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66" name="Oval 3365">
            <a:extLst>
              <a:ext uri="{FF2B5EF4-FFF2-40B4-BE49-F238E27FC236}">
                <a16:creationId xmlns:a16="http://schemas.microsoft.com/office/drawing/2014/main" id="{41665A56-A3A1-E0A9-4102-B9BF9D4D68FE}"/>
              </a:ext>
            </a:extLst>
          </p:cNvPr>
          <p:cNvSpPr/>
          <p:nvPr/>
        </p:nvSpPr>
        <p:spPr>
          <a:xfrm>
            <a:off x="11193081" y="247275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70" name="Oval 3369">
            <a:extLst>
              <a:ext uri="{FF2B5EF4-FFF2-40B4-BE49-F238E27FC236}">
                <a16:creationId xmlns:a16="http://schemas.microsoft.com/office/drawing/2014/main" id="{9BBB373F-7252-71AE-BF02-3B13229331A8}"/>
              </a:ext>
            </a:extLst>
          </p:cNvPr>
          <p:cNvSpPr/>
          <p:nvPr/>
        </p:nvSpPr>
        <p:spPr>
          <a:xfrm>
            <a:off x="9508029" y="101949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73" name="Oval 3372">
            <a:extLst>
              <a:ext uri="{FF2B5EF4-FFF2-40B4-BE49-F238E27FC236}">
                <a16:creationId xmlns:a16="http://schemas.microsoft.com/office/drawing/2014/main" id="{499B20D9-D370-76F4-9D63-8A9011F3068B}"/>
              </a:ext>
            </a:extLst>
          </p:cNvPr>
          <p:cNvSpPr/>
          <p:nvPr/>
        </p:nvSpPr>
        <p:spPr>
          <a:xfrm>
            <a:off x="10604774" y="121805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74" name="Oval 3373">
            <a:extLst>
              <a:ext uri="{FF2B5EF4-FFF2-40B4-BE49-F238E27FC236}">
                <a16:creationId xmlns:a16="http://schemas.microsoft.com/office/drawing/2014/main" id="{D768C15F-F6EE-1A1D-9401-93E1130F2E0D}"/>
              </a:ext>
            </a:extLst>
          </p:cNvPr>
          <p:cNvSpPr/>
          <p:nvPr/>
        </p:nvSpPr>
        <p:spPr>
          <a:xfrm>
            <a:off x="9825430" y="3638195"/>
            <a:ext cx="634448" cy="6344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D89C72-211E-A5A8-4474-B703D22E5ACB}"/>
              </a:ext>
            </a:extLst>
          </p:cNvPr>
          <p:cNvSpPr txBox="1">
            <a:spLocks/>
          </p:cNvSpPr>
          <p:nvPr/>
        </p:nvSpPr>
        <p:spPr>
          <a:xfrm>
            <a:off x="182182" y="235702"/>
            <a:ext cx="6067608" cy="171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4400" b="0" i="0" u="none" strike="noStrike" cap="none">
                <a:solidFill>
                  <a:schemeClr val="lt1"/>
                </a:solidFill>
                <a:latin typeface="Oswald" pitchFamily="2" charset="77"/>
                <a:ea typeface="Oswald"/>
                <a:cs typeface="Oswald"/>
                <a:sym typeface="Oswal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How Can Black Kite Help?</a:t>
            </a:r>
            <a:br>
              <a:rPr lang="en-US" dirty="0"/>
            </a:br>
            <a:r>
              <a:rPr lang="en-US" sz="2600" dirty="0"/>
              <a:t>First let’s get rid of CVSS &lt; 6.0</a:t>
            </a:r>
          </a:p>
          <a:p>
            <a:r>
              <a:rPr lang="en-US" sz="2600" dirty="0"/>
              <a:t>Aka the ones that aren’t dangerous</a:t>
            </a:r>
          </a:p>
        </p:txBody>
      </p:sp>
    </p:spTree>
    <p:extLst>
      <p:ext uri="{BB962C8B-B14F-4D97-AF65-F5344CB8AC3E}">
        <p14:creationId xmlns:p14="http://schemas.microsoft.com/office/powerpoint/2010/main" val="28018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787CF-93CA-477F-0DF1-BFEB78730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TextBox 1002">
            <a:extLst>
              <a:ext uri="{FF2B5EF4-FFF2-40B4-BE49-F238E27FC236}">
                <a16:creationId xmlns:a16="http://schemas.microsoft.com/office/drawing/2014/main" id="{713BD714-7755-B670-5543-BA598FFECAB0}"/>
              </a:ext>
            </a:extLst>
          </p:cNvPr>
          <p:cNvSpPr txBox="1"/>
          <p:nvPr/>
        </p:nvSpPr>
        <p:spPr>
          <a:xfrm>
            <a:off x="457200" y="1828800"/>
            <a:ext cx="5231176" cy="486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New Assumptions</a:t>
            </a:r>
          </a:p>
          <a:p>
            <a:pPr marL="409575" indent="-409575">
              <a:spcAft>
                <a:spcPts val="1200"/>
              </a:spcAft>
              <a:buBlip>
                <a:blip r:embed="rId2"/>
              </a:buBlip>
            </a:pP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 120 </a:t>
            </a:r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open enterprise-wide vulnerabilities per Third-Party</a:t>
            </a:r>
          </a:p>
          <a:p>
            <a:pPr marL="409575" indent="-409575"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Cost to Remediate ~$5,500 per enterprise-wide vulnerability</a:t>
            </a:r>
          </a:p>
          <a:p>
            <a:endParaRPr lang="en-US" sz="1600" b="1" baseline="30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Blip>
                <a:blip r:embed="rId2"/>
              </a:buBlip>
            </a:pPr>
            <a:endParaRPr lang="en-US" sz="1600" b="1" baseline="30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Cost - </a:t>
            </a:r>
            <a:r>
              <a:rPr lang="en-US" sz="40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$660,000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Better still, but still not good enough</a:t>
            </a:r>
          </a:p>
          <a:p>
            <a:endParaRPr lang="en-US" sz="2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002" name="Group 1001">
            <a:extLst>
              <a:ext uri="{FF2B5EF4-FFF2-40B4-BE49-F238E27FC236}">
                <a16:creationId xmlns:a16="http://schemas.microsoft.com/office/drawing/2014/main" id="{FE0E2576-20F3-42F8-9D0D-E8847DE4A45A}"/>
              </a:ext>
            </a:extLst>
          </p:cNvPr>
          <p:cNvGrpSpPr/>
          <p:nvPr/>
        </p:nvGrpSpPr>
        <p:grpSpPr>
          <a:xfrm>
            <a:off x="6175873" y="791050"/>
            <a:ext cx="5739787" cy="5487870"/>
            <a:chOff x="2354524" y="145788"/>
            <a:chExt cx="6795566" cy="5487870"/>
          </a:xfrm>
        </p:grpSpPr>
        <p:grpSp>
          <p:nvGrpSpPr>
            <p:cNvPr id="1018" name="Group 1017">
              <a:extLst>
                <a:ext uri="{FF2B5EF4-FFF2-40B4-BE49-F238E27FC236}">
                  <a16:creationId xmlns:a16="http://schemas.microsoft.com/office/drawing/2014/main" id="{9C7E95E6-B9EC-DD45-A8EF-B35447066435}"/>
                </a:ext>
              </a:extLst>
            </p:cNvPr>
            <p:cNvGrpSpPr/>
            <p:nvPr/>
          </p:nvGrpSpPr>
          <p:grpSpPr>
            <a:xfrm>
              <a:off x="3088640" y="268941"/>
              <a:ext cx="5912484" cy="4628180"/>
              <a:chOff x="945829" y="342486"/>
              <a:chExt cx="8198171" cy="5959162"/>
            </a:xfrm>
          </p:grpSpPr>
          <p:cxnSp>
            <p:nvCxnSpPr>
              <p:cNvPr id="1009" name="Straight Arrow Connector 1008">
                <a:extLst>
                  <a:ext uri="{FF2B5EF4-FFF2-40B4-BE49-F238E27FC236}">
                    <a16:creationId xmlns:a16="http://schemas.microsoft.com/office/drawing/2014/main" id="{DB6EF0DD-633F-7C09-F09D-B4E373639D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846" y="342486"/>
                <a:ext cx="0" cy="595916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0" name="Straight Arrow Connector 1009">
                <a:extLst>
                  <a:ext uri="{FF2B5EF4-FFF2-40B4-BE49-F238E27FC236}">
                    <a16:creationId xmlns:a16="http://schemas.microsoft.com/office/drawing/2014/main" id="{66C7C3F7-9136-292F-9312-DC3B54692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29" y="6299812"/>
                <a:ext cx="8198171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23330F7D-3D2C-5B01-1193-E46B004D30E2}"/>
                </a:ext>
              </a:extLst>
            </p:cNvPr>
            <p:cNvGrpSpPr/>
            <p:nvPr/>
          </p:nvGrpSpPr>
          <p:grpSpPr>
            <a:xfrm>
              <a:off x="2354524" y="145788"/>
              <a:ext cx="784602" cy="4976889"/>
              <a:chOff x="2354524" y="145788"/>
              <a:chExt cx="784602" cy="4976889"/>
            </a:xfrm>
          </p:grpSpPr>
          <p:sp>
            <p:nvSpPr>
              <p:cNvPr id="1015" name="TextBox 1014">
                <a:extLst>
                  <a:ext uri="{FF2B5EF4-FFF2-40B4-BE49-F238E27FC236}">
                    <a16:creationId xmlns:a16="http://schemas.microsoft.com/office/drawing/2014/main" id="{E15AF403-C8B7-7581-5568-FE7B3A2F6CE0}"/>
                  </a:ext>
                </a:extLst>
              </p:cNvPr>
              <p:cNvSpPr txBox="1"/>
              <p:nvPr/>
            </p:nvSpPr>
            <p:spPr>
              <a:xfrm>
                <a:off x="2354524" y="286439"/>
                <a:ext cx="655901" cy="458301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EPSS %</a:t>
                </a:r>
              </a:p>
            </p:txBody>
          </p:sp>
          <p:grpSp>
            <p:nvGrpSpPr>
              <p:cNvPr id="1077" name="Group 1076">
                <a:extLst>
                  <a:ext uri="{FF2B5EF4-FFF2-40B4-BE49-F238E27FC236}">
                    <a16:creationId xmlns:a16="http://schemas.microsoft.com/office/drawing/2014/main" id="{4FEE6ECE-CFCB-E7F0-4FD7-7A58DE1BED57}"/>
                  </a:ext>
                </a:extLst>
              </p:cNvPr>
              <p:cNvGrpSpPr/>
              <p:nvPr/>
            </p:nvGrpSpPr>
            <p:grpSpPr>
              <a:xfrm>
                <a:off x="2738298" y="145788"/>
                <a:ext cx="400828" cy="4976889"/>
                <a:chOff x="2738298" y="145788"/>
                <a:chExt cx="400828" cy="4976889"/>
              </a:xfrm>
            </p:grpSpPr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7D59FB38-65FD-7F40-D5C2-2E13F3FB387F}"/>
                    </a:ext>
                  </a:extLst>
                </p:cNvPr>
                <p:cNvGrpSpPr/>
                <p:nvPr/>
              </p:nvGrpSpPr>
              <p:grpSpPr>
                <a:xfrm>
                  <a:off x="3011090" y="363558"/>
                  <a:ext cx="45719" cy="4529374"/>
                  <a:chOff x="676570" y="440127"/>
                  <a:chExt cx="137160" cy="5853097"/>
                </a:xfrm>
              </p:grpSpPr>
              <p:cxnSp>
                <p:nvCxnSpPr>
                  <p:cNvPr id="1020" name="Straight Connector 1019">
                    <a:extLst>
                      <a:ext uri="{FF2B5EF4-FFF2-40B4-BE49-F238E27FC236}">
                        <a16:creationId xmlns:a16="http://schemas.microsoft.com/office/drawing/2014/main" id="{29FC87CE-F517-B074-D23E-6DAC11CD26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440127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1" name="Straight Connector 1020">
                    <a:extLst>
                      <a:ext uri="{FF2B5EF4-FFF2-40B4-BE49-F238E27FC236}">
                        <a16:creationId xmlns:a16="http://schemas.microsoft.com/office/drawing/2014/main" id="{32959B91-E4A2-F605-7D05-7F55AEE336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1610746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2" name="Straight Connector 1021">
                    <a:extLst>
                      <a:ext uri="{FF2B5EF4-FFF2-40B4-BE49-F238E27FC236}">
                        <a16:creationId xmlns:a16="http://schemas.microsoft.com/office/drawing/2014/main" id="{E2AF9D25-CA5C-AC28-06D3-46A9C5562C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2781365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3" name="Straight Connector 1022">
                    <a:extLst>
                      <a:ext uri="{FF2B5EF4-FFF2-40B4-BE49-F238E27FC236}">
                        <a16:creationId xmlns:a16="http://schemas.microsoft.com/office/drawing/2014/main" id="{DD8C0DEE-95F3-E116-2188-4381BD74CA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3951984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4" name="Straight Connector 1023">
                    <a:extLst>
                      <a:ext uri="{FF2B5EF4-FFF2-40B4-BE49-F238E27FC236}">
                        <a16:creationId xmlns:a16="http://schemas.microsoft.com/office/drawing/2014/main" id="{FFF8C254-30B8-3F5A-6C74-087FBE977D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5122603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5" name="Straight Connector 1024">
                    <a:extLst>
                      <a:ext uri="{FF2B5EF4-FFF2-40B4-BE49-F238E27FC236}">
                        <a16:creationId xmlns:a16="http://schemas.microsoft.com/office/drawing/2014/main" id="{BC03CA7F-0736-4771-162B-B395C98C39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6293224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6" name="Group 1075">
                  <a:extLst>
                    <a:ext uri="{FF2B5EF4-FFF2-40B4-BE49-F238E27FC236}">
                      <a16:creationId xmlns:a16="http://schemas.microsoft.com/office/drawing/2014/main" id="{B6CC4496-CFE5-EF8F-FA53-46DD131C5846}"/>
                    </a:ext>
                  </a:extLst>
                </p:cNvPr>
                <p:cNvGrpSpPr/>
                <p:nvPr/>
              </p:nvGrpSpPr>
              <p:grpSpPr>
                <a:xfrm>
                  <a:off x="2738298" y="145788"/>
                  <a:ext cx="400828" cy="4976889"/>
                  <a:chOff x="2738298" y="145788"/>
                  <a:chExt cx="400828" cy="4976889"/>
                </a:xfrm>
              </p:grpSpPr>
              <p:sp>
                <p:nvSpPr>
                  <p:cNvPr id="1042" name="TextBox 1041">
                    <a:extLst>
                      <a:ext uri="{FF2B5EF4-FFF2-40B4-BE49-F238E27FC236}">
                        <a16:creationId xmlns:a16="http://schemas.microsoft.com/office/drawing/2014/main" id="{A440A5C8-661E-EC7F-2667-5A7A3360427A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4672914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043" name="TextBox 1042">
                    <a:extLst>
                      <a:ext uri="{FF2B5EF4-FFF2-40B4-BE49-F238E27FC236}">
                        <a16:creationId xmlns:a16="http://schemas.microsoft.com/office/drawing/2014/main" id="{52DE30CB-68B9-A1B5-9497-00068222FDBF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3773694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1044" name="TextBox 1043">
                    <a:extLst>
                      <a:ext uri="{FF2B5EF4-FFF2-40B4-BE49-F238E27FC236}">
                        <a16:creationId xmlns:a16="http://schemas.microsoft.com/office/drawing/2014/main" id="{6BDCA6EC-6C8F-87B8-9EF8-6EA68FA1FC6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045008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1045" name="TextBox 1044">
                    <a:extLst>
                      <a:ext uri="{FF2B5EF4-FFF2-40B4-BE49-F238E27FC236}">
                        <a16:creationId xmlns:a16="http://schemas.microsoft.com/office/drawing/2014/main" id="{F566720A-A2F2-D511-1C52-BC54FDD20738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959741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1046" name="TextBox 1045">
                    <a:extLst>
                      <a:ext uri="{FF2B5EF4-FFF2-40B4-BE49-F238E27FC236}">
                        <a16:creationId xmlns:a16="http://schemas.microsoft.com/office/drawing/2014/main" id="{65F9F75B-C88A-D796-2B88-7C5BAD9E348C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2858961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40</a:t>
                    </a:r>
                  </a:p>
                </p:txBody>
              </p:sp>
              <p:sp>
                <p:nvSpPr>
                  <p:cNvPr id="1047" name="TextBox 1046">
                    <a:extLst>
                      <a:ext uri="{FF2B5EF4-FFF2-40B4-BE49-F238E27FC236}">
                        <a16:creationId xmlns:a16="http://schemas.microsoft.com/office/drawing/2014/main" id="{6E95DCE1-4693-EAB5-1C17-4BCFB9A3CF5A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45788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100</a:t>
                    </a:r>
                  </a:p>
                </p:txBody>
              </p:sp>
            </p:grpSp>
          </p:grpSp>
        </p:grpSp>
        <p:grpSp>
          <p:nvGrpSpPr>
            <p:cNvPr id="1078" name="Group 1077">
              <a:extLst>
                <a:ext uri="{FF2B5EF4-FFF2-40B4-BE49-F238E27FC236}">
                  <a16:creationId xmlns:a16="http://schemas.microsoft.com/office/drawing/2014/main" id="{DD53C51F-3F9C-CACE-B3BF-D3725C38FD94}"/>
                </a:ext>
              </a:extLst>
            </p:cNvPr>
            <p:cNvGrpSpPr/>
            <p:nvPr/>
          </p:nvGrpSpPr>
          <p:grpSpPr>
            <a:xfrm>
              <a:off x="2821549" y="4946213"/>
              <a:ext cx="6328541" cy="687445"/>
              <a:chOff x="2821549" y="4946213"/>
              <a:chExt cx="6328541" cy="687445"/>
            </a:xfrm>
          </p:grpSpPr>
          <p:grpSp>
            <p:nvGrpSpPr>
              <p:cNvPr id="1075" name="Group 1074">
                <a:extLst>
                  <a:ext uri="{FF2B5EF4-FFF2-40B4-BE49-F238E27FC236}">
                    <a16:creationId xmlns:a16="http://schemas.microsoft.com/office/drawing/2014/main" id="{A2027F23-0C2E-4A26-8CBB-9C46589E20A2}"/>
                  </a:ext>
                </a:extLst>
              </p:cNvPr>
              <p:cNvGrpSpPr/>
              <p:nvPr/>
            </p:nvGrpSpPr>
            <p:grpSpPr>
              <a:xfrm>
                <a:off x="2821549" y="4946213"/>
                <a:ext cx="6328541" cy="354841"/>
                <a:chOff x="2821549" y="4946213"/>
                <a:chExt cx="6328541" cy="354841"/>
              </a:xfrm>
            </p:grpSpPr>
            <p:grpSp>
              <p:nvGrpSpPr>
                <p:cNvPr id="1074" name="Group 1073">
                  <a:extLst>
                    <a:ext uri="{FF2B5EF4-FFF2-40B4-BE49-F238E27FC236}">
                      <a16:creationId xmlns:a16="http://schemas.microsoft.com/office/drawing/2014/main" id="{47FAF446-6A6F-FD73-2B5F-EB2367E5892A}"/>
                    </a:ext>
                  </a:extLst>
                </p:cNvPr>
                <p:cNvGrpSpPr/>
                <p:nvPr/>
              </p:nvGrpSpPr>
              <p:grpSpPr>
                <a:xfrm>
                  <a:off x="2821549" y="4962499"/>
                  <a:ext cx="6328541" cy="338555"/>
                  <a:chOff x="2821549" y="4962499"/>
                  <a:chExt cx="6328541" cy="338555"/>
                </a:xfrm>
              </p:grpSpPr>
              <p:sp>
                <p:nvSpPr>
                  <p:cNvPr id="1055" name="TextBox 1054">
                    <a:extLst>
                      <a:ext uri="{FF2B5EF4-FFF2-40B4-BE49-F238E27FC236}">
                        <a16:creationId xmlns:a16="http://schemas.microsoft.com/office/drawing/2014/main" id="{B2E35C5C-187D-F29A-A948-21AF3BE7563B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938253" y="4845796"/>
                    <a:ext cx="338554" cy="571962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057" name="TextBox 1056">
                    <a:extLst>
                      <a:ext uri="{FF2B5EF4-FFF2-40B4-BE49-F238E27FC236}">
                        <a16:creationId xmlns:a16="http://schemas.microsoft.com/office/drawing/2014/main" id="{E2E8353D-4BD1-2D73-29FD-04DA14BF4BC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080361" y="4699192"/>
                    <a:ext cx="338554" cy="86517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2.0</a:t>
                    </a:r>
                  </a:p>
                </p:txBody>
              </p:sp>
              <p:sp>
                <p:nvSpPr>
                  <p:cNvPr id="1058" name="TextBox 1057">
                    <a:extLst>
                      <a:ext uri="{FF2B5EF4-FFF2-40B4-BE49-F238E27FC236}">
                        <a16:creationId xmlns:a16="http://schemas.microsoft.com/office/drawing/2014/main" id="{2CA4FCFF-F5BB-BF98-BD03-6901C6DF444C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3532954" y="4920012"/>
                    <a:ext cx="338554" cy="42353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1.0</a:t>
                    </a:r>
                  </a:p>
                </p:txBody>
              </p:sp>
              <p:sp>
                <p:nvSpPr>
                  <p:cNvPr id="1060" name="TextBox 1059">
                    <a:extLst>
                      <a:ext uri="{FF2B5EF4-FFF2-40B4-BE49-F238E27FC236}">
                        <a16:creationId xmlns:a16="http://schemas.microsoft.com/office/drawing/2014/main" id="{04B638D1-6827-69B4-0DBA-A639792C9C3C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674253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3.0</a:t>
                    </a:r>
                  </a:p>
                </p:txBody>
              </p:sp>
              <p:sp>
                <p:nvSpPr>
                  <p:cNvPr id="1061" name="TextBox 1060">
                    <a:extLst>
                      <a:ext uri="{FF2B5EF4-FFF2-40B4-BE49-F238E27FC236}">
                        <a16:creationId xmlns:a16="http://schemas.microsoft.com/office/drawing/2014/main" id="{CC947EA3-5F6D-53F5-01B4-7C056F611BB3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834896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5.0</a:t>
                    </a:r>
                  </a:p>
                </p:txBody>
              </p:sp>
              <p:sp>
                <p:nvSpPr>
                  <p:cNvPr id="1062" name="TextBox 1061">
                    <a:extLst>
                      <a:ext uri="{FF2B5EF4-FFF2-40B4-BE49-F238E27FC236}">
                        <a16:creationId xmlns:a16="http://schemas.microsoft.com/office/drawing/2014/main" id="{2CBA0888-429C-C9D5-7702-84A849C7A4AB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249609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4.0</a:t>
                    </a:r>
                  </a:p>
                </p:txBody>
              </p:sp>
              <p:sp>
                <p:nvSpPr>
                  <p:cNvPr id="1063" name="TextBox 1062">
                    <a:extLst>
                      <a:ext uri="{FF2B5EF4-FFF2-40B4-BE49-F238E27FC236}">
                        <a16:creationId xmlns:a16="http://schemas.microsoft.com/office/drawing/2014/main" id="{380A6026-F751-F06E-7492-2051E993E61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978951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7.0</a:t>
                    </a:r>
                  </a:p>
                </p:txBody>
              </p:sp>
              <p:sp>
                <p:nvSpPr>
                  <p:cNvPr id="1064" name="TextBox 1063">
                    <a:extLst>
                      <a:ext uri="{FF2B5EF4-FFF2-40B4-BE49-F238E27FC236}">
                        <a16:creationId xmlns:a16="http://schemas.microsoft.com/office/drawing/2014/main" id="{78895A62-AF1C-3396-02EC-1E3CB8ECD7C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410252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6.0</a:t>
                    </a:r>
                  </a:p>
                </p:txBody>
              </p:sp>
              <p:sp>
                <p:nvSpPr>
                  <p:cNvPr id="1065" name="TextBox 1064">
                    <a:extLst>
                      <a:ext uri="{FF2B5EF4-FFF2-40B4-BE49-F238E27FC236}">
                        <a16:creationId xmlns:a16="http://schemas.microsoft.com/office/drawing/2014/main" id="{CDCC9700-9087-F729-6A5C-5DA64EAA3D6E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694833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10.0</a:t>
                    </a:r>
                  </a:p>
                </p:txBody>
              </p:sp>
              <p:sp>
                <p:nvSpPr>
                  <p:cNvPr id="1066" name="TextBox 1065">
                    <a:extLst>
                      <a:ext uri="{FF2B5EF4-FFF2-40B4-BE49-F238E27FC236}">
                        <a16:creationId xmlns:a16="http://schemas.microsoft.com/office/drawing/2014/main" id="{8DC13E41-83ED-0164-8C0B-8DECF11D72D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560965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8.0</a:t>
                    </a:r>
                  </a:p>
                </p:txBody>
              </p:sp>
              <p:sp>
                <p:nvSpPr>
                  <p:cNvPr id="1068" name="TextBox 1067">
                    <a:extLst>
                      <a:ext uri="{FF2B5EF4-FFF2-40B4-BE49-F238E27FC236}">
                        <a16:creationId xmlns:a16="http://schemas.microsoft.com/office/drawing/2014/main" id="{17251C44-5A14-CAD6-879B-9149AF5EBAA3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142980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9.0</a:t>
                    </a:r>
                  </a:p>
                </p:txBody>
              </p: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79A18598-D8AA-71FE-F740-CE837EF7A467}"/>
                    </a:ext>
                  </a:extLst>
                </p:cNvPr>
                <p:cNvGrpSpPr/>
                <p:nvPr/>
              </p:nvGrpSpPr>
              <p:grpSpPr>
                <a:xfrm>
                  <a:off x="3107313" y="4946213"/>
                  <a:ext cx="5772573" cy="45720"/>
                  <a:chOff x="3107313" y="4924179"/>
                  <a:chExt cx="5772573" cy="45720"/>
                </a:xfrm>
              </p:grpSpPr>
              <p:cxnSp>
                <p:nvCxnSpPr>
                  <p:cNvPr id="1039" name="Straight Connector 1038">
                    <a:extLst>
                      <a:ext uri="{FF2B5EF4-FFF2-40B4-BE49-F238E27FC236}">
                        <a16:creationId xmlns:a16="http://schemas.microsoft.com/office/drawing/2014/main" id="{30953526-DE75-1C99-8B6B-1EFCC862FE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084453" y="4947039"/>
                    <a:ext cx="4572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5" name="Straight Connector 1034">
                    <a:extLst>
                      <a:ext uri="{FF2B5EF4-FFF2-40B4-BE49-F238E27FC236}">
                        <a16:creationId xmlns:a16="http://schemas.microsoft.com/office/drawing/2014/main" id="{013EBCD3-3420-D330-1C06-017D3A9DBE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858348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6" name="Straight Connector 1035">
                    <a:extLst>
                      <a:ext uri="{FF2B5EF4-FFF2-40B4-BE49-F238E27FC236}">
                        <a16:creationId xmlns:a16="http://schemas.microsoft.com/office/drawing/2014/main" id="{A2AA10A8-FFA6-9AA3-3B78-4684E434A0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126574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7" name="Straight Connector 1036">
                    <a:extLst>
                      <a:ext uri="{FF2B5EF4-FFF2-40B4-BE49-F238E27FC236}">
                        <a16:creationId xmlns:a16="http://schemas.microsoft.com/office/drawing/2014/main" id="{2036176C-5154-D0E9-4980-6BA2159A16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972060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8" name="Straight Connector 1037">
                    <a:extLst>
                      <a:ext uri="{FF2B5EF4-FFF2-40B4-BE49-F238E27FC236}">
                        <a16:creationId xmlns:a16="http://schemas.microsoft.com/office/drawing/2014/main" id="{0D67B3E8-0AE1-6A39-AD6A-125121AA94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817546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8" name="Straight Connector 1047">
                    <a:extLst>
                      <a:ext uri="{FF2B5EF4-FFF2-40B4-BE49-F238E27FC236}">
                        <a16:creationId xmlns:a16="http://schemas.microsoft.com/office/drawing/2014/main" id="{17854D99-B8E4-88EE-4969-4727A9BB18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240289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9" name="Straight Connector 1048">
                    <a:extLst>
                      <a:ext uri="{FF2B5EF4-FFF2-40B4-BE49-F238E27FC236}">
                        <a16:creationId xmlns:a16="http://schemas.microsoft.com/office/drawing/2014/main" id="{DCC4F587-8FBE-4361-3084-ECEFC8EBA8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394803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0" name="Straight Connector 1049">
                    <a:extLst>
                      <a:ext uri="{FF2B5EF4-FFF2-40B4-BE49-F238E27FC236}">
                        <a16:creationId xmlns:a16="http://schemas.microsoft.com/office/drawing/2014/main" id="{B9337EE8-F111-D451-81F9-F8E29D0923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549317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1" name="Straight Connector 1050">
                    <a:extLst>
                      <a:ext uri="{FF2B5EF4-FFF2-40B4-BE49-F238E27FC236}">
                        <a16:creationId xmlns:a16="http://schemas.microsoft.com/office/drawing/2014/main" id="{B91AC8F2-1D5F-ECA5-3319-244741A104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703831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Straight Connector 1051">
                    <a:extLst>
                      <a:ext uri="{FF2B5EF4-FFF2-40B4-BE49-F238E27FC236}">
                        <a16:creationId xmlns:a16="http://schemas.microsoft.com/office/drawing/2014/main" id="{E1D4971D-52A1-B8A8-0966-79AF0ED3F0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281088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7" name="Straight Connector 1066">
                    <a:extLst>
                      <a:ext uri="{FF2B5EF4-FFF2-40B4-BE49-F238E27FC236}">
                        <a16:creationId xmlns:a16="http://schemas.microsoft.com/office/drawing/2014/main" id="{2BA81A35-2B2D-1851-4F03-8CA7041326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663032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69" name="TextBox 1068">
                <a:extLst>
                  <a:ext uri="{FF2B5EF4-FFF2-40B4-BE49-F238E27FC236}">
                    <a16:creationId xmlns:a16="http://schemas.microsoft.com/office/drawing/2014/main" id="{6904D130-9867-F2B8-4F20-9DE202C0770A}"/>
                  </a:ext>
                </a:extLst>
              </p:cNvPr>
              <p:cNvSpPr txBox="1"/>
              <p:nvPr/>
            </p:nvSpPr>
            <p:spPr>
              <a:xfrm rot="5400000">
                <a:off x="5749227" y="2415156"/>
                <a:ext cx="553998" cy="588300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CVSS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11044A-8021-7B56-F0EA-31C4E63A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74320"/>
            <a:ext cx="6067608" cy="1325563"/>
          </a:xfrm>
        </p:spPr>
        <p:txBody>
          <a:bodyPr/>
          <a:lstStyle/>
          <a:p>
            <a:r>
              <a:rPr lang="en-US" dirty="0"/>
              <a:t>How Can Black Kite Help?</a:t>
            </a:r>
            <a:br>
              <a:rPr lang="en-US" dirty="0"/>
            </a:br>
            <a:endParaRPr lang="en-US" sz="3000" dirty="0"/>
          </a:p>
        </p:txBody>
      </p:sp>
      <p:sp>
        <p:nvSpPr>
          <p:cNvPr id="2050" name="Oval 2049">
            <a:extLst>
              <a:ext uri="{FF2B5EF4-FFF2-40B4-BE49-F238E27FC236}">
                <a16:creationId xmlns:a16="http://schemas.microsoft.com/office/drawing/2014/main" id="{13EA3D61-6F0C-F535-8572-2F7333946147}"/>
              </a:ext>
            </a:extLst>
          </p:cNvPr>
          <p:cNvSpPr/>
          <p:nvPr/>
        </p:nvSpPr>
        <p:spPr>
          <a:xfrm>
            <a:off x="9401993" y="1646455"/>
            <a:ext cx="634448" cy="634447"/>
          </a:xfrm>
          <a:prstGeom prst="ellipse">
            <a:avLst/>
          </a:prstGeom>
          <a:solidFill>
            <a:srgbClr val="FFB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54" name="Oval 2053">
            <a:extLst>
              <a:ext uri="{FF2B5EF4-FFF2-40B4-BE49-F238E27FC236}">
                <a16:creationId xmlns:a16="http://schemas.microsoft.com/office/drawing/2014/main" id="{66E84E19-4411-8872-28BD-74CDA4F1FEB5}"/>
              </a:ext>
            </a:extLst>
          </p:cNvPr>
          <p:cNvSpPr/>
          <p:nvPr/>
        </p:nvSpPr>
        <p:spPr>
          <a:xfrm>
            <a:off x="11206905" y="92857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55" name="Oval 2054">
            <a:extLst>
              <a:ext uri="{FF2B5EF4-FFF2-40B4-BE49-F238E27FC236}">
                <a16:creationId xmlns:a16="http://schemas.microsoft.com/office/drawing/2014/main" id="{E88D2627-74E5-F1C4-0727-F56DCAF71C09}"/>
              </a:ext>
            </a:extLst>
          </p:cNvPr>
          <p:cNvSpPr/>
          <p:nvPr/>
        </p:nvSpPr>
        <p:spPr>
          <a:xfrm>
            <a:off x="9929600" y="111661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1" name="Oval 1010">
            <a:extLst>
              <a:ext uri="{FF2B5EF4-FFF2-40B4-BE49-F238E27FC236}">
                <a16:creationId xmlns:a16="http://schemas.microsoft.com/office/drawing/2014/main" id="{A1A8943B-F979-50D1-81B0-1658ABB39996}"/>
              </a:ext>
            </a:extLst>
          </p:cNvPr>
          <p:cNvSpPr/>
          <p:nvPr/>
        </p:nvSpPr>
        <p:spPr>
          <a:xfrm>
            <a:off x="9435546" y="86923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9" name="Oval 1018">
            <a:extLst>
              <a:ext uri="{FF2B5EF4-FFF2-40B4-BE49-F238E27FC236}">
                <a16:creationId xmlns:a16="http://schemas.microsoft.com/office/drawing/2014/main" id="{77B40D46-49AE-4980-B50E-A2DA611AC0B4}"/>
              </a:ext>
            </a:extLst>
          </p:cNvPr>
          <p:cNvSpPr/>
          <p:nvPr/>
        </p:nvSpPr>
        <p:spPr>
          <a:xfrm>
            <a:off x="10358108" y="171954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9DC44AAD-AA63-7A17-5F41-E15AC0D9B4E3}"/>
              </a:ext>
            </a:extLst>
          </p:cNvPr>
          <p:cNvSpPr/>
          <p:nvPr/>
        </p:nvSpPr>
        <p:spPr>
          <a:xfrm>
            <a:off x="11048237" y="121378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337F034C-824B-096A-D861-1B5C4BF28DA2}"/>
              </a:ext>
            </a:extLst>
          </p:cNvPr>
          <p:cNvSpPr/>
          <p:nvPr/>
        </p:nvSpPr>
        <p:spPr>
          <a:xfrm>
            <a:off x="9378321" y="1542139"/>
            <a:ext cx="634448" cy="634447"/>
          </a:xfrm>
          <a:prstGeom prst="ellipse">
            <a:avLst/>
          </a:prstGeom>
          <a:solidFill>
            <a:srgbClr val="FFB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F368C392-71B8-9BF7-2107-EA46F4ECB11B}"/>
              </a:ext>
            </a:extLst>
          </p:cNvPr>
          <p:cNvSpPr/>
          <p:nvPr/>
        </p:nvSpPr>
        <p:spPr>
          <a:xfrm>
            <a:off x="10692661" y="95806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40" name="Oval 1039">
            <a:extLst>
              <a:ext uri="{FF2B5EF4-FFF2-40B4-BE49-F238E27FC236}">
                <a16:creationId xmlns:a16="http://schemas.microsoft.com/office/drawing/2014/main" id="{9A0998CA-8C53-D41B-FDD1-DC6219C449EF}"/>
              </a:ext>
            </a:extLst>
          </p:cNvPr>
          <p:cNvSpPr/>
          <p:nvPr/>
        </p:nvSpPr>
        <p:spPr>
          <a:xfrm>
            <a:off x="10701828" y="238534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72" name="Oval 1071">
            <a:extLst>
              <a:ext uri="{FF2B5EF4-FFF2-40B4-BE49-F238E27FC236}">
                <a16:creationId xmlns:a16="http://schemas.microsoft.com/office/drawing/2014/main" id="{9DF7903B-99D6-2983-426D-BC00CD4AA4F4}"/>
              </a:ext>
            </a:extLst>
          </p:cNvPr>
          <p:cNvSpPr/>
          <p:nvPr/>
        </p:nvSpPr>
        <p:spPr>
          <a:xfrm>
            <a:off x="10502453" y="101900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2" name="Oval 1081">
            <a:extLst>
              <a:ext uri="{FF2B5EF4-FFF2-40B4-BE49-F238E27FC236}">
                <a16:creationId xmlns:a16="http://schemas.microsoft.com/office/drawing/2014/main" id="{C6FF39D4-AE47-6128-D827-6A4DB3BEBED9}"/>
              </a:ext>
            </a:extLst>
          </p:cNvPr>
          <p:cNvSpPr/>
          <p:nvPr/>
        </p:nvSpPr>
        <p:spPr>
          <a:xfrm>
            <a:off x="10983612" y="210477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5" name="Oval 1084">
            <a:extLst>
              <a:ext uri="{FF2B5EF4-FFF2-40B4-BE49-F238E27FC236}">
                <a16:creationId xmlns:a16="http://schemas.microsoft.com/office/drawing/2014/main" id="{49476556-A832-4888-593B-1B9C4F52FA9D}"/>
              </a:ext>
            </a:extLst>
          </p:cNvPr>
          <p:cNvSpPr/>
          <p:nvPr/>
        </p:nvSpPr>
        <p:spPr>
          <a:xfrm>
            <a:off x="11212039" y="198257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6" name="Oval 1085">
            <a:extLst>
              <a:ext uri="{FF2B5EF4-FFF2-40B4-BE49-F238E27FC236}">
                <a16:creationId xmlns:a16="http://schemas.microsoft.com/office/drawing/2014/main" id="{6E7DB0F3-4DFF-9955-F23A-270B849C6135}"/>
              </a:ext>
            </a:extLst>
          </p:cNvPr>
          <p:cNvSpPr/>
          <p:nvPr/>
        </p:nvSpPr>
        <p:spPr>
          <a:xfrm>
            <a:off x="9864752" y="113985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2" name="Oval 2951">
            <a:extLst>
              <a:ext uri="{FF2B5EF4-FFF2-40B4-BE49-F238E27FC236}">
                <a16:creationId xmlns:a16="http://schemas.microsoft.com/office/drawing/2014/main" id="{96F88AA2-A5FB-2017-9FE0-35B69D7C8F94}"/>
              </a:ext>
            </a:extLst>
          </p:cNvPr>
          <p:cNvSpPr/>
          <p:nvPr/>
        </p:nvSpPr>
        <p:spPr>
          <a:xfrm>
            <a:off x="10358223" y="21575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6" name="Oval 2955">
            <a:extLst>
              <a:ext uri="{FF2B5EF4-FFF2-40B4-BE49-F238E27FC236}">
                <a16:creationId xmlns:a16="http://schemas.microsoft.com/office/drawing/2014/main" id="{D3D69468-B9DF-7FA8-4654-0FC7D6AA8831}"/>
              </a:ext>
            </a:extLst>
          </p:cNvPr>
          <p:cNvSpPr/>
          <p:nvPr/>
        </p:nvSpPr>
        <p:spPr>
          <a:xfrm>
            <a:off x="10305897" y="269328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9" name="Oval 2958">
            <a:extLst>
              <a:ext uri="{FF2B5EF4-FFF2-40B4-BE49-F238E27FC236}">
                <a16:creationId xmlns:a16="http://schemas.microsoft.com/office/drawing/2014/main" id="{5E224EC7-2480-880A-8AE6-EC961A124D2B}"/>
              </a:ext>
            </a:extLst>
          </p:cNvPr>
          <p:cNvSpPr/>
          <p:nvPr/>
        </p:nvSpPr>
        <p:spPr>
          <a:xfrm>
            <a:off x="10969385" y="267514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0" name="Oval 2969">
            <a:extLst>
              <a:ext uri="{FF2B5EF4-FFF2-40B4-BE49-F238E27FC236}">
                <a16:creationId xmlns:a16="http://schemas.microsoft.com/office/drawing/2014/main" id="{E97F8CBA-0A0E-DC25-A4D1-D242900ADD9B}"/>
              </a:ext>
            </a:extLst>
          </p:cNvPr>
          <p:cNvSpPr/>
          <p:nvPr/>
        </p:nvSpPr>
        <p:spPr>
          <a:xfrm>
            <a:off x="10806586" y="223805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6" name="Oval 2975">
            <a:extLst>
              <a:ext uri="{FF2B5EF4-FFF2-40B4-BE49-F238E27FC236}">
                <a16:creationId xmlns:a16="http://schemas.microsoft.com/office/drawing/2014/main" id="{FF8FDEE2-9E2B-0426-48B3-DB930342234A}"/>
              </a:ext>
            </a:extLst>
          </p:cNvPr>
          <p:cNvSpPr/>
          <p:nvPr/>
        </p:nvSpPr>
        <p:spPr>
          <a:xfrm>
            <a:off x="9911741" y="271863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7" name="Oval 2976">
            <a:extLst>
              <a:ext uri="{FF2B5EF4-FFF2-40B4-BE49-F238E27FC236}">
                <a16:creationId xmlns:a16="http://schemas.microsoft.com/office/drawing/2014/main" id="{0AD031D4-C925-5D7A-22E4-F1050F236026}"/>
              </a:ext>
            </a:extLst>
          </p:cNvPr>
          <p:cNvSpPr/>
          <p:nvPr/>
        </p:nvSpPr>
        <p:spPr>
          <a:xfrm>
            <a:off x="10914334" y="105971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89" name="Oval 2988">
            <a:extLst>
              <a:ext uri="{FF2B5EF4-FFF2-40B4-BE49-F238E27FC236}">
                <a16:creationId xmlns:a16="http://schemas.microsoft.com/office/drawing/2014/main" id="{8B6B8428-60E1-43B1-7C76-6D79C2AB07AF}"/>
              </a:ext>
            </a:extLst>
          </p:cNvPr>
          <p:cNvSpPr/>
          <p:nvPr/>
        </p:nvSpPr>
        <p:spPr>
          <a:xfrm>
            <a:off x="9748236" y="250570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0" name="Oval 2999">
            <a:extLst>
              <a:ext uri="{FF2B5EF4-FFF2-40B4-BE49-F238E27FC236}">
                <a16:creationId xmlns:a16="http://schemas.microsoft.com/office/drawing/2014/main" id="{5BFEED1F-9869-94C7-D675-745A4061732F}"/>
              </a:ext>
            </a:extLst>
          </p:cNvPr>
          <p:cNvSpPr/>
          <p:nvPr/>
        </p:nvSpPr>
        <p:spPr>
          <a:xfrm>
            <a:off x="9865066" y="276811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4" name="Oval 3003">
            <a:extLst>
              <a:ext uri="{FF2B5EF4-FFF2-40B4-BE49-F238E27FC236}">
                <a16:creationId xmlns:a16="http://schemas.microsoft.com/office/drawing/2014/main" id="{0EBC9DA1-48B5-E466-EB4A-2F4D8E0DDD91}"/>
              </a:ext>
            </a:extLst>
          </p:cNvPr>
          <p:cNvSpPr/>
          <p:nvPr/>
        </p:nvSpPr>
        <p:spPr>
          <a:xfrm>
            <a:off x="11012777" y="204191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5" name="Oval 3004">
            <a:extLst>
              <a:ext uri="{FF2B5EF4-FFF2-40B4-BE49-F238E27FC236}">
                <a16:creationId xmlns:a16="http://schemas.microsoft.com/office/drawing/2014/main" id="{83925CBC-30D2-18CB-F4EE-5B02284B793F}"/>
              </a:ext>
            </a:extLst>
          </p:cNvPr>
          <p:cNvSpPr/>
          <p:nvPr/>
        </p:nvSpPr>
        <p:spPr>
          <a:xfrm>
            <a:off x="9956617" y="21082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14" name="Oval 3013">
            <a:extLst>
              <a:ext uri="{FF2B5EF4-FFF2-40B4-BE49-F238E27FC236}">
                <a16:creationId xmlns:a16="http://schemas.microsoft.com/office/drawing/2014/main" id="{E8F70471-9F9A-62D1-4148-0274FA2EE165}"/>
              </a:ext>
            </a:extLst>
          </p:cNvPr>
          <p:cNvSpPr/>
          <p:nvPr/>
        </p:nvSpPr>
        <p:spPr>
          <a:xfrm>
            <a:off x="11201203" y="279210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23" name="Oval 3022">
            <a:extLst>
              <a:ext uri="{FF2B5EF4-FFF2-40B4-BE49-F238E27FC236}">
                <a16:creationId xmlns:a16="http://schemas.microsoft.com/office/drawing/2014/main" id="{605384CE-98B4-5BFD-EAE3-1E9CB1585B63}"/>
              </a:ext>
            </a:extLst>
          </p:cNvPr>
          <p:cNvSpPr/>
          <p:nvPr/>
        </p:nvSpPr>
        <p:spPr>
          <a:xfrm>
            <a:off x="9820543" y="26087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30" name="Oval 3029">
            <a:extLst>
              <a:ext uri="{FF2B5EF4-FFF2-40B4-BE49-F238E27FC236}">
                <a16:creationId xmlns:a16="http://schemas.microsoft.com/office/drawing/2014/main" id="{39E17651-01B0-7E7D-B93F-16063ECCE0C8}"/>
              </a:ext>
            </a:extLst>
          </p:cNvPr>
          <p:cNvSpPr/>
          <p:nvPr/>
        </p:nvSpPr>
        <p:spPr>
          <a:xfrm>
            <a:off x="9799173" y="264202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39" name="Oval 3038">
            <a:extLst>
              <a:ext uri="{FF2B5EF4-FFF2-40B4-BE49-F238E27FC236}">
                <a16:creationId xmlns:a16="http://schemas.microsoft.com/office/drawing/2014/main" id="{0CAB94F9-04D2-E7AB-8B09-7AC014C79635}"/>
              </a:ext>
            </a:extLst>
          </p:cNvPr>
          <p:cNvSpPr/>
          <p:nvPr/>
        </p:nvSpPr>
        <p:spPr>
          <a:xfrm>
            <a:off x="9448121" y="1572896"/>
            <a:ext cx="634448" cy="634447"/>
          </a:xfrm>
          <a:prstGeom prst="ellipse">
            <a:avLst/>
          </a:prstGeom>
          <a:solidFill>
            <a:srgbClr val="FFB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47" name="Oval 3046">
            <a:extLst>
              <a:ext uri="{FF2B5EF4-FFF2-40B4-BE49-F238E27FC236}">
                <a16:creationId xmlns:a16="http://schemas.microsoft.com/office/drawing/2014/main" id="{43C4C40B-4C0B-B322-FA74-93289039BAB7}"/>
              </a:ext>
            </a:extLst>
          </p:cNvPr>
          <p:cNvSpPr/>
          <p:nvPr/>
        </p:nvSpPr>
        <p:spPr>
          <a:xfrm>
            <a:off x="9663445" y="94075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48" name="Oval 3047">
            <a:extLst>
              <a:ext uri="{FF2B5EF4-FFF2-40B4-BE49-F238E27FC236}">
                <a16:creationId xmlns:a16="http://schemas.microsoft.com/office/drawing/2014/main" id="{8984AA10-6E3A-B854-9508-543EC7613404}"/>
              </a:ext>
            </a:extLst>
          </p:cNvPr>
          <p:cNvSpPr/>
          <p:nvPr/>
        </p:nvSpPr>
        <p:spPr>
          <a:xfrm>
            <a:off x="10705550" y="178034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53" name="Oval 3052">
            <a:extLst>
              <a:ext uri="{FF2B5EF4-FFF2-40B4-BE49-F238E27FC236}">
                <a16:creationId xmlns:a16="http://schemas.microsoft.com/office/drawing/2014/main" id="{C902B25E-FB6B-C9C3-7275-41EEE2413DE7}"/>
              </a:ext>
            </a:extLst>
          </p:cNvPr>
          <p:cNvSpPr/>
          <p:nvPr/>
        </p:nvSpPr>
        <p:spPr>
          <a:xfrm>
            <a:off x="10724926" y="229967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54" name="Oval 3053">
            <a:extLst>
              <a:ext uri="{FF2B5EF4-FFF2-40B4-BE49-F238E27FC236}">
                <a16:creationId xmlns:a16="http://schemas.microsoft.com/office/drawing/2014/main" id="{258DA95D-C380-32A6-2F3D-94F75CBC0F1B}"/>
              </a:ext>
            </a:extLst>
          </p:cNvPr>
          <p:cNvSpPr/>
          <p:nvPr/>
        </p:nvSpPr>
        <p:spPr>
          <a:xfrm>
            <a:off x="10502619" y="80267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62" name="Oval 3061">
            <a:extLst>
              <a:ext uri="{FF2B5EF4-FFF2-40B4-BE49-F238E27FC236}">
                <a16:creationId xmlns:a16="http://schemas.microsoft.com/office/drawing/2014/main" id="{36429DBB-E258-85E4-DF3A-92B7F4F62F38}"/>
              </a:ext>
            </a:extLst>
          </p:cNvPr>
          <p:cNvSpPr/>
          <p:nvPr/>
        </p:nvSpPr>
        <p:spPr>
          <a:xfrm>
            <a:off x="10891762" y="79332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67" name="Oval 3066">
            <a:extLst>
              <a:ext uri="{FF2B5EF4-FFF2-40B4-BE49-F238E27FC236}">
                <a16:creationId xmlns:a16="http://schemas.microsoft.com/office/drawing/2014/main" id="{905EE572-1C3A-5F66-8136-049B34CF2B54}"/>
              </a:ext>
            </a:extLst>
          </p:cNvPr>
          <p:cNvSpPr/>
          <p:nvPr/>
        </p:nvSpPr>
        <p:spPr>
          <a:xfrm>
            <a:off x="9829965" y="277006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74" name="Oval 3073">
            <a:extLst>
              <a:ext uri="{FF2B5EF4-FFF2-40B4-BE49-F238E27FC236}">
                <a16:creationId xmlns:a16="http://schemas.microsoft.com/office/drawing/2014/main" id="{6894B379-F243-8725-EEB3-C1C98C9C0018}"/>
              </a:ext>
            </a:extLst>
          </p:cNvPr>
          <p:cNvSpPr/>
          <p:nvPr/>
        </p:nvSpPr>
        <p:spPr>
          <a:xfrm>
            <a:off x="11155972" y="130114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1" name="Oval 3080">
            <a:extLst>
              <a:ext uri="{FF2B5EF4-FFF2-40B4-BE49-F238E27FC236}">
                <a16:creationId xmlns:a16="http://schemas.microsoft.com/office/drawing/2014/main" id="{5AC16324-B48E-0AED-71DD-E9656A6D5DD3}"/>
              </a:ext>
            </a:extLst>
          </p:cNvPr>
          <p:cNvSpPr/>
          <p:nvPr/>
        </p:nvSpPr>
        <p:spPr>
          <a:xfrm>
            <a:off x="9683928" y="211636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63AA0F9B-F5A2-1C84-0B4C-E32F42E5A361}"/>
              </a:ext>
            </a:extLst>
          </p:cNvPr>
          <p:cNvSpPr/>
          <p:nvPr/>
        </p:nvSpPr>
        <p:spPr>
          <a:xfrm>
            <a:off x="11008180" y="161907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8" name="Oval 3087">
            <a:extLst>
              <a:ext uri="{FF2B5EF4-FFF2-40B4-BE49-F238E27FC236}">
                <a16:creationId xmlns:a16="http://schemas.microsoft.com/office/drawing/2014/main" id="{1A8C8F05-C8DD-FEA9-1021-4077FA76795E}"/>
              </a:ext>
            </a:extLst>
          </p:cNvPr>
          <p:cNvSpPr/>
          <p:nvPr/>
        </p:nvSpPr>
        <p:spPr>
          <a:xfrm>
            <a:off x="11138035" y="85877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9" name="Oval 3088">
            <a:extLst>
              <a:ext uri="{FF2B5EF4-FFF2-40B4-BE49-F238E27FC236}">
                <a16:creationId xmlns:a16="http://schemas.microsoft.com/office/drawing/2014/main" id="{F67C9B42-4135-5DA4-2CF9-F5F9CB6C110B}"/>
              </a:ext>
            </a:extLst>
          </p:cNvPr>
          <p:cNvSpPr/>
          <p:nvPr/>
        </p:nvSpPr>
        <p:spPr>
          <a:xfrm>
            <a:off x="9593101" y="146279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99" name="Oval 3098">
            <a:extLst>
              <a:ext uri="{FF2B5EF4-FFF2-40B4-BE49-F238E27FC236}">
                <a16:creationId xmlns:a16="http://schemas.microsoft.com/office/drawing/2014/main" id="{F6E837E6-56A6-8E06-EB30-3EB8EA3B5F0A}"/>
              </a:ext>
            </a:extLst>
          </p:cNvPr>
          <p:cNvSpPr/>
          <p:nvPr/>
        </p:nvSpPr>
        <p:spPr>
          <a:xfrm>
            <a:off x="10023531" y="230197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01" name="Oval 3100">
            <a:extLst>
              <a:ext uri="{FF2B5EF4-FFF2-40B4-BE49-F238E27FC236}">
                <a16:creationId xmlns:a16="http://schemas.microsoft.com/office/drawing/2014/main" id="{A5D2115E-4449-C993-3D71-5300EA3A7FB3}"/>
              </a:ext>
            </a:extLst>
          </p:cNvPr>
          <p:cNvSpPr/>
          <p:nvPr/>
        </p:nvSpPr>
        <p:spPr>
          <a:xfrm>
            <a:off x="9393794" y="1817133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03" name="Oval 3102">
            <a:extLst>
              <a:ext uri="{FF2B5EF4-FFF2-40B4-BE49-F238E27FC236}">
                <a16:creationId xmlns:a16="http://schemas.microsoft.com/office/drawing/2014/main" id="{F5BB00BF-448C-08D5-A770-6919E9C706AB}"/>
              </a:ext>
            </a:extLst>
          </p:cNvPr>
          <p:cNvSpPr/>
          <p:nvPr/>
        </p:nvSpPr>
        <p:spPr>
          <a:xfrm>
            <a:off x="10305140" y="143274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08" name="Oval 3107">
            <a:extLst>
              <a:ext uri="{FF2B5EF4-FFF2-40B4-BE49-F238E27FC236}">
                <a16:creationId xmlns:a16="http://schemas.microsoft.com/office/drawing/2014/main" id="{AEF437C1-33E9-2B45-CC8F-26C3B0ACAA0A}"/>
              </a:ext>
            </a:extLst>
          </p:cNvPr>
          <p:cNvSpPr/>
          <p:nvPr/>
        </p:nvSpPr>
        <p:spPr>
          <a:xfrm>
            <a:off x="10332034" y="85105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13" name="Oval 3112">
            <a:extLst>
              <a:ext uri="{FF2B5EF4-FFF2-40B4-BE49-F238E27FC236}">
                <a16:creationId xmlns:a16="http://schemas.microsoft.com/office/drawing/2014/main" id="{DF94297B-8656-3959-2400-E2732B48473B}"/>
              </a:ext>
            </a:extLst>
          </p:cNvPr>
          <p:cNvSpPr/>
          <p:nvPr/>
        </p:nvSpPr>
        <p:spPr>
          <a:xfrm>
            <a:off x="9728791" y="144446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19" name="Oval 3118">
            <a:extLst>
              <a:ext uri="{FF2B5EF4-FFF2-40B4-BE49-F238E27FC236}">
                <a16:creationId xmlns:a16="http://schemas.microsoft.com/office/drawing/2014/main" id="{81DDAA49-5379-845C-BDF7-3B41A78B1577}"/>
              </a:ext>
            </a:extLst>
          </p:cNvPr>
          <p:cNvSpPr/>
          <p:nvPr/>
        </p:nvSpPr>
        <p:spPr>
          <a:xfrm>
            <a:off x="11193209" y="224377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26" name="Oval 3125">
            <a:extLst>
              <a:ext uri="{FF2B5EF4-FFF2-40B4-BE49-F238E27FC236}">
                <a16:creationId xmlns:a16="http://schemas.microsoft.com/office/drawing/2014/main" id="{2491D43C-DD08-A2E7-7602-E55627738D3D}"/>
              </a:ext>
            </a:extLst>
          </p:cNvPr>
          <p:cNvSpPr/>
          <p:nvPr/>
        </p:nvSpPr>
        <p:spPr>
          <a:xfrm>
            <a:off x="9747363" y="277153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34" name="Oval 3133">
            <a:extLst>
              <a:ext uri="{FF2B5EF4-FFF2-40B4-BE49-F238E27FC236}">
                <a16:creationId xmlns:a16="http://schemas.microsoft.com/office/drawing/2014/main" id="{FFA9265C-113F-04DE-13CF-E933D9A18E0F}"/>
              </a:ext>
            </a:extLst>
          </p:cNvPr>
          <p:cNvSpPr/>
          <p:nvPr/>
        </p:nvSpPr>
        <p:spPr>
          <a:xfrm>
            <a:off x="9959134" y="269498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35" name="Oval 3134">
            <a:extLst>
              <a:ext uri="{FF2B5EF4-FFF2-40B4-BE49-F238E27FC236}">
                <a16:creationId xmlns:a16="http://schemas.microsoft.com/office/drawing/2014/main" id="{C22B1683-CB27-AB63-5D16-876FDA725112}"/>
              </a:ext>
            </a:extLst>
          </p:cNvPr>
          <p:cNvSpPr/>
          <p:nvPr/>
        </p:nvSpPr>
        <p:spPr>
          <a:xfrm>
            <a:off x="10322996" y="178758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54" name="Oval 3153">
            <a:extLst>
              <a:ext uri="{FF2B5EF4-FFF2-40B4-BE49-F238E27FC236}">
                <a16:creationId xmlns:a16="http://schemas.microsoft.com/office/drawing/2014/main" id="{70EC9D79-64F9-F676-FF35-5849CBC8A45F}"/>
              </a:ext>
            </a:extLst>
          </p:cNvPr>
          <p:cNvSpPr/>
          <p:nvPr/>
        </p:nvSpPr>
        <p:spPr>
          <a:xfrm>
            <a:off x="10459300" y="81348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57" name="Oval 3156">
            <a:extLst>
              <a:ext uri="{FF2B5EF4-FFF2-40B4-BE49-F238E27FC236}">
                <a16:creationId xmlns:a16="http://schemas.microsoft.com/office/drawing/2014/main" id="{2CEE4F4B-3F30-25AC-F18B-E8629F960D60}"/>
              </a:ext>
            </a:extLst>
          </p:cNvPr>
          <p:cNvSpPr/>
          <p:nvPr/>
        </p:nvSpPr>
        <p:spPr>
          <a:xfrm>
            <a:off x="11166467" y="147830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66" name="Oval 3165">
            <a:extLst>
              <a:ext uri="{FF2B5EF4-FFF2-40B4-BE49-F238E27FC236}">
                <a16:creationId xmlns:a16="http://schemas.microsoft.com/office/drawing/2014/main" id="{2DCD2DE2-B932-EE5E-8D68-020758CA00F7}"/>
              </a:ext>
            </a:extLst>
          </p:cNvPr>
          <p:cNvSpPr/>
          <p:nvPr/>
        </p:nvSpPr>
        <p:spPr>
          <a:xfrm>
            <a:off x="10552166" y="210931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77" name="Oval 3176">
            <a:extLst>
              <a:ext uri="{FF2B5EF4-FFF2-40B4-BE49-F238E27FC236}">
                <a16:creationId xmlns:a16="http://schemas.microsoft.com/office/drawing/2014/main" id="{1A7C8BBB-923F-A792-405B-A4D934B1C907}"/>
              </a:ext>
            </a:extLst>
          </p:cNvPr>
          <p:cNvSpPr/>
          <p:nvPr/>
        </p:nvSpPr>
        <p:spPr>
          <a:xfrm>
            <a:off x="11075820" y="102757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78" name="Oval 3177">
            <a:extLst>
              <a:ext uri="{FF2B5EF4-FFF2-40B4-BE49-F238E27FC236}">
                <a16:creationId xmlns:a16="http://schemas.microsoft.com/office/drawing/2014/main" id="{20091191-0A28-7C7F-3DAB-B8E27CA26B99}"/>
              </a:ext>
            </a:extLst>
          </p:cNvPr>
          <p:cNvSpPr/>
          <p:nvPr/>
        </p:nvSpPr>
        <p:spPr>
          <a:xfrm>
            <a:off x="11241797" y="85203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81" name="Oval 3180">
            <a:extLst>
              <a:ext uri="{FF2B5EF4-FFF2-40B4-BE49-F238E27FC236}">
                <a16:creationId xmlns:a16="http://schemas.microsoft.com/office/drawing/2014/main" id="{3216EEF2-0D31-5EF0-372F-8703D904AE67}"/>
              </a:ext>
            </a:extLst>
          </p:cNvPr>
          <p:cNvSpPr/>
          <p:nvPr/>
        </p:nvSpPr>
        <p:spPr>
          <a:xfrm>
            <a:off x="9764373" y="150149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83" name="Oval 3182">
            <a:extLst>
              <a:ext uri="{FF2B5EF4-FFF2-40B4-BE49-F238E27FC236}">
                <a16:creationId xmlns:a16="http://schemas.microsoft.com/office/drawing/2014/main" id="{501BF378-7A4F-2B3D-74B9-B1AFC1D50476}"/>
              </a:ext>
            </a:extLst>
          </p:cNvPr>
          <p:cNvSpPr/>
          <p:nvPr/>
        </p:nvSpPr>
        <p:spPr>
          <a:xfrm>
            <a:off x="9620660" y="220931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88" name="Oval 3187">
            <a:extLst>
              <a:ext uri="{FF2B5EF4-FFF2-40B4-BE49-F238E27FC236}">
                <a16:creationId xmlns:a16="http://schemas.microsoft.com/office/drawing/2014/main" id="{0E805025-0FDE-4524-C85E-679E2CE379DF}"/>
              </a:ext>
            </a:extLst>
          </p:cNvPr>
          <p:cNvSpPr/>
          <p:nvPr/>
        </p:nvSpPr>
        <p:spPr>
          <a:xfrm>
            <a:off x="9565092" y="958947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92" name="Oval 3191">
            <a:extLst>
              <a:ext uri="{FF2B5EF4-FFF2-40B4-BE49-F238E27FC236}">
                <a16:creationId xmlns:a16="http://schemas.microsoft.com/office/drawing/2014/main" id="{EE577758-0B47-B836-623B-CDA45DF8B1E4}"/>
              </a:ext>
            </a:extLst>
          </p:cNvPr>
          <p:cNvSpPr/>
          <p:nvPr/>
        </p:nvSpPr>
        <p:spPr>
          <a:xfrm>
            <a:off x="10410687" y="122192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95" name="Oval 3194">
            <a:extLst>
              <a:ext uri="{FF2B5EF4-FFF2-40B4-BE49-F238E27FC236}">
                <a16:creationId xmlns:a16="http://schemas.microsoft.com/office/drawing/2014/main" id="{D55EB6FE-0539-B14F-43B5-C7C9BE4FC1BB}"/>
              </a:ext>
            </a:extLst>
          </p:cNvPr>
          <p:cNvSpPr/>
          <p:nvPr/>
        </p:nvSpPr>
        <p:spPr>
          <a:xfrm>
            <a:off x="11062510" y="183223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0" name="Oval 3199">
            <a:extLst>
              <a:ext uri="{FF2B5EF4-FFF2-40B4-BE49-F238E27FC236}">
                <a16:creationId xmlns:a16="http://schemas.microsoft.com/office/drawing/2014/main" id="{2D305F88-1919-698E-5F27-E2320671B0DA}"/>
              </a:ext>
            </a:extLst>
          </p:cNvPr>
          <p:cNvSpPr/>
          <p:nvPr/>
        </p:nvSpPr>
        <p:spPr>
          <a:xfrm>
            <a:off x="9587715" y="208420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3" name="Oval 3202">
            <a:extLst>
              <a:ext uri="{FF2B5EF4-FFF2-40B4-BE49-F238E27FC236}">
                <a16:creationId xmlns:a16="http://schemas.microsoft.com/office/drawing/2014/main" id="{60820FFB-6C52-E447-77E6-3F3C59AF4A5B}"/>
              </a:ext>
            </a:extLst>
          </p:cNvPr>
          <p:cNvSpPr/>
          <p:nvPr/>
        </p:nvSpPr>
        <p:spPr>
          <a:xfrm>
            <a:off x="10888886" y="207018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4" name="Oval 3203">
            <a:extLst>
              <a:ext uri="{FF2B5EF4-FFF2-40B4-BE49-F238E27FC236}">
                <a16:creationId xmlns:a16="http://schemas.microsoft.com/office/drawing/2014/main" id="{2F80FD7C-08D0-66A5-63DD-7CB9CF7F1623}"/>
              </a:ext>
            </a:extLst>
          </p:cNvPr>
          <p:cNvSpPr/>
          <p:nvPr/>
        </p:nvSpPr>
        <p:spPr>
          <a:xfrm>
            <a:off x="10653890" y="100037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5" name="Oval 3204">
            <a:extLst>
              <a:ext uri="{FF2B5EF4-FFF2-40B4-BE49-F238E27FC236}">
                <a16:creationId xmlns:a16="http://schemas.microsoft.com/office/drawing/2014/main" id="{B819F83D-9586-F25D-DF50-A43F32630987}"/>
              </a:ext>
            </a:extLst>
          </p:cNvPr>
          <p:cNvSpPr/>
          <p:nvPr/>
        </p:nvSpPr>
        <p:spPr>
          <a:xfrm>
            <a:off x="9846802" y="256658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15" name="Oval 3214">
            <a:extLst>
              <a:ext uri="{FF2B5EF4-FFF2-40B4-BE49-F238E27FC236}">
                <a16:creationId xmlns:a16="http://schemas.microsoft.com/office/drawing/2014/main" id="{3D0ADD45-7D38-0C8E-EDEC-0135A2727FFA}"/>
              </a:ext>
            </a:extLst>
          </p:cNvPr>
          <p:cNvSpPr/>
          <p:nvPr/>
        </p:nvSpPr>
        <p:spPr>
          <a:xfrm>
            <a:off x="10963635" y="267909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20" name="Oval 3219">
            <a:extLst>
              <a:ext uri="{FF2B5EF4-FFF2-40B4-BE49-F238E27FC236}">
                <a16:creationId xmlns:a16="http://schemas.microsoft.com/office/drawing/2014/main" id="{B587D04E-533A-2C78-AC5F-245B5BBE51C9}"/>
              </a:ext>
            </a:extLst>
          </p:cNvPr>
          <p:cNvSpPr/>
          <p:nvPr/>
        </p:nvSpPr>
        <p:spPr>
          <a:xfrm>
            <a:off x="11138327" y="280030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25" name="Oval 3224">
            <a:extLst>
              <a:ext uri="{FF2B5EF4-FFF2-40B4-BE49-F238E27FC236}">
                <a16:creationId xmlns:a16="http://schemas.microsoft.com/office/drawing/2014/main" id="{AB989501-AEF9-3AF0-FAC6-3856D4707501}"/>
              </a:ext>
            </a:extLst>
          </p:cNvPr>
          <p:cNvSpPr/>
          <p:nvPr/>
        </p:nvSpPr>
        <p:spPr>
          <a:xfrm>
            <a:off x="10395373" y="276912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28" name="Oval 3227">
            <a:extLst>
              <a:ext uri="{FF2B5EF4-FFF2-40B4-BE49-F238E27FC236}">
                <a16:creationId xmlns:a16="http://schemas.microsoft.com/office/drawing/2014/main" id="{2AA24443-1338-D22F-3DB1-26CF5F0919D3}"/>
              </a:ext>
            </a:extLst>
          </p:cNvPr>
          <p:cNvSpPr/>
          <p:nvPr/>
        </p:nvSpPr>
        <p:spPr>
          <a:xfrm>
            <a:off x="9574649" y="279426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36" name="Oval 3235">
            <a:extLst>
              <a:ext uri="{FF2B5EF4-FFF2-40B4-BE49-F238E27FC236}">
                <a16:creationId xmlns:a16="http://schemas.microsoft.com/office/drawing/2014/main" id="{44808EE0-0A84-FB50-22F8-58105731DA7B}"/>
              </a:ext>
            </a:extLst>
          </p:cNvPr>
          <p:cNvSpPr/>
          <p:nvPr/>
        </p:nvSpPr>
        <p:spPr>
          <a:xfrm>
            <a:off x="10403392" y="247706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39" name="Oval 3238">
            <a:extLst>
              <a:ext uri="{FF2B5EF4-FFF2-40B4-BE49-F238E27FC236}">
                <a16:creationId xmlns:a16="http://schemas.microsoft.com/office/drawing/2014/main" id="{FD764360-E228-0731-6DBD-E24C87DAF9F6}"/>
              </a:ext>
            </a:extLst>
          </p:cNvPr>
          <p:cNvSpPr/>
          <p:nvPr/>
        </p:nvSpPr>
        <p:spPr>
          <a:xfrm>
            <a:off x="9659093" y="245873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0" name="Oval 3239">
            <a:extLst>
              <a:ext uri="{FF2B5EF4-FFF2-40B4-BE49-F238E27FC236}">
                <a16:creationId xmlns:a16="http://schemas.microsoft.com/office/drawing/2014/main" id="{F346F851-2A7E-2A84-A201-A7974175388B}"/>
              </a:ext>
            </a:extLst>
          </p:cNvPr>
          <p:cNvSpPr/>
          <p:nvPr/>
        </p:nvSpPr>
        <p:spPr>
          <a:xfrm>
            <a:off x="9765073" y="254938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1" name="Oval 3240">
            <a:extLst>
              <a:ext uri="{FF2B5EF4-FFF2-40B4-BE49-F238E27FC236}">
                <a16:creationId xmlns:a16="http://schemas.microsoft.com/office/drawing/2014/main" id="{506D0EBA-8551-9B97-82AD-5A157B6F9E85}"/>
              </a:ext>
            </a:extLst>
          </p:cNvPr>
          <p:cNvSpPr/>
          <p:nvPr/>
        </p:nvSpPr>
        <p:spPr>
          <a:xfrm>
            <a:off x="10429665" y="156620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5" name="Oval 3244">
            <a:extLst>
              <a:ext uri="{FF2B5EF4-FFF2-40B4-BE49-F238E27FC236}">
                <a16:creationId xmlns:a16="http://schemas.microsoft.com/office/drawing/2014/main" id="{51D8621A-9CC5-64B5-DCBC-4B17704A3762}"/>
              </a:ext>
            </a:extLst>
          </p:cNvPr>
          <p:cNvSpPr/>
          <p:nvPr/>
        </p:nvSpPr>
        <p:spPr>
          <a:xfrm>
            <a:off x="9394407" y="89305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8" name="Oval 3247">
            <a:extLst>
              <a:ext uri="{FF2B5EF4-FFF2-40B4-BE49-F238E27FC236}">
                <a16:creationId xmlns:a16="http://schemas.microsoft.com/office/drawing/2014/main" id="{4BB14176-4619-7414-DA48-06E66E96F9EE}"/>
              </a:ext>
            </a:extLst>
          </p:cNvPr>
          <p:cNvSpPr/>
          <p:nvPr/>
        </p:nvSpPr>
        <p:spPr>
          <a:xfrm>
            <a:off x="11138625" y="241554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60" name="Oval 3259">
            <a:extLst>
              <a:ext uri="{FF2B5EF4-FFF2-40B4-BE49-F238E27FC236}">
                <a16:creationId xmlns:a16="http://schemas.microsoft.com/office/drawing/2014/main" id="{9595AFEE-5A46-EC91-0DB5-D6D1FD608B08}"/>
              </a:ext>
            </a:extLst>
          </p:cNvPr>
          <p:cNvSpPr/>
          <p:nvPr/>
        </p:nvSpPr>
        <p:spPr>
          <a:xfrm>
            <a:off x="10489215" y="17917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69" name="Oval 3268">
            <a:extLst>
              <a:ext uri="{FF2B5EF4-FFF2-40B4-BE49-F238E27FC236}">
                <a16:creationId xmlns:a16="http://schemas.microsoft.com/office/drawing/2014/main" id="{1D9B6CEB-0509-3AB5-2F7F-359E28DB09B0}"/>
              </a:ext>
            </a:extLst>
          </p:cNvPr>
          <p:cNvSpPr/>
          <p:nvPr/>
        </p:nvSpPr>
        <p:spPr>
          <a:xfrm>
            <a:off x="10698291" y="212584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70" name="Oval 3269">
            <a:extLst>
              <a:ext uri="{FF2B5EF4-FFF2-40B4-BE49-F238E27FC236}">
                <a16:creationId xmlns:a16="http://schemas.microsoft.com/office/drawing/2014/main" id="{66FAE929-9902-EA6D-2683-372B3C5C4CAA}"/>
              </a:ext>
            </a:extLst>
          </p:cNvPr>
          <p:cNvSpPr/>
          <p:nvPr/>
        </p:nvSpPr>
        <p:spPr>
          <a:xfrm>
            <a:off x="9985471" y="98663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85" name="Oval 3284">
            <a:extLst>
              <a:ext uri="{FF2B5EF4-FFF2-40B4-BE49-F238E27FC236}">
                <a16:creationId xmlns:a16="http://schemas.microsoft.com/office/drawing/2014/main" id="{D11BD514-0238-D959-7379-EC122686DD24}"/>
              </a:ext>
            </a:extLst>
          </p:cNvPr>
          <p:cNvSpPr/>
          <p:nvPr/>
        </p:nvSpPr>
        <p:spPr>
          <a:xfrm>
            <a:off x="9826971" y="89407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06" name="Oval 3305">
            <a:extLst>
              <a:ext uri="{FF2B5EF4-FFF2-40B4-BE49-F238E27FC236}">
                <a16:creationId xmlns:a16="http://schemas.microsoft.com/office/drawing/2014/main" id="{D640BA25-A52E-4FB0-F390-767F83F82031}"/>
              </a:ext>
            </a:extLst>
          </p:cNvPr>
          <p:cNvSpPr/>
          <p:nvPr/>
        </p:nvSpPr>
        <p:spPr>
          <a:xfrm>
            <a:off x="9810581" y="234907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2" name="Oval 3311">
            <a:extLst>
              <a:ext uri="{FF2B5EF4-FFF2-40B4-BE49-F238E27FC236}">
                <a16:creationId xmlns:a16="http://schemas.microsoft.com/office/drawing/2014/main" id="{ED44928C-D365-4CD7-6740-0D8C6669B4CA}"/>
              </a:ext>
            </a:extLst>
          </p:cNvPr>
          <p:cNvSpPr/>
          <p:nvPr/>
        </p:nvSpPr>
        <p:spPr>
          <a:xfrm>
            <a:off x="10406137" y="137820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4" name="Oval 3313">
            <a:extLst>
              <a:ext uri="{FF2B5EF4-FFF2-40B4-BE49-F238E27FC236}">
                <a16:creationId xmlns:a16="http://schemas.microsoft.com/office/drawing/2014/main" id="{5CB1DDA9-2391-4167-C4DB-5681F6BB35C3}"/>
              </a:ext>
            </a:extLst>
          </p:cNvPr>
          <p:cNvSpPr/>
          <p:nvPr/>
        </p:nvSpPr>
        <p:spPr>
          <a:xfrm>
            <a:off x="9568276" y="902094"/>
            <a:ext cx="634448" cy="634447"/>
          </a:xfrm>
          <a:prstGeom prst="ellipse">
            <a:avLst/>
          </a:prstGeom>
          <a:solidFill>
            <a:srgbClr val="FFB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5" name="Oval 3314">
            <a:extLst>
              <a:ext uri="{FF2B5EF4-FFF2-40B4-BE49-F238E27FC236}">
                <a16:creationId xmlns:a16="http://schemas.microsoft.com/office/drawing/2014/main" id="{E50448C1-C6D0-6E53-ED49-FB93F92AA748}"/>
              </a:ext>
            </a:extLst>
          </p:cNvPr>
          <p:cNvSpPr/>
          <p:nvPr/>
        </p:nvSpPr>
        <p:spPr>
          <a:xfrm>
            <a:off x="10328547" y="215896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6" name="Oval 3315">
            <a:extLst>
              <a:ext uri="{FF2B5EF4-FFF2-40B4-BE49-F238E27FC236}">
                <a16:creationId xmlns:a16="http://schemas.microsoft.com/office/drawing/2014/main" id="{1B2DF262-5A6D-BABD-1C8A-0D13FD8A7B2F}"/>
              </a:ext>
            </a:extLst>
          </p:cNvPr>
          <p:cNvSpPr/>
          <p:nvPr/>
        </p:nvSpPr>
        <p:spPr>
          <a:xfrm>
            <a:off x="10644805" y="171288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8" name="Oval 3317">
            <a:extLst>
              <a:ext uri="{FF2B5EF4-FFF2-40B4-BE49-F238E27FC236}">
                <a16:creationId xmlns:a16="http://schemas.microsoft.com/office/drawing/2014/main" id="{D06F8D99-34DD-439D-6E12-9CE87DA76491}"/>
              </a:ext>
            </a:extLst>
          </p:cNvPr>
          <p:cNvSpPr/>
          <p:nvPr/>
        </p:nvSpPr>
        <p:spPr>
          <a:xfrm>
            <a:off x="10903821" y="182068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23" name="Oval 3322">
            <a:extLst>
              <a:ext uri="{FF2B5EF4-FFF2-40B4-BE49-F238E27FC236}">
                <a16:creationId xmlns:a16="http://schemas.microsoft.com/office/drawing/2014/main" id="{4E7E3E8D-9D42-4787-DB6C-15026C4290F1}"/>
              </a:ext>
            </a:extLst>
          </p:cNvPr>
          <p:cNvSpPr/>
          <p:nvPr/>
        </p:nvSpPr>
        <p:spPr>
          <a:xfrm>
            <a:off x="10444085" y="181516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33" name="Oval 3332">
            <a:extLst>
              <a:ext uri="{FF2B5EF4-FFF2-40B4-BE49-F238E27FC236}">
                <a16:creationId xmlns:a16="http://schemas.microsoft.com/office/drawing/2014/main" id="{29453D71-8006-6A3D-75DA-E377375491E4}"/>
              </a:ext>
            </a:extLst>
          </p:cNvPr>
          <p:cNvSpPr/>
          <p:nvPr/>
        </p:nvSpPr>
        <p:spPr>
          <a:xfrm>
            <a:off x="10390248" y="160368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37" name="Oval 3336">
            <a:extLst>
              <a:ext uri="{FF2B5EF4-FFF2-40B4-BE49-F238E27FC236}">
                <a16:creationId xmlns:a16="http://schemas.microsoft.com/office/drawing/2014/main" id="{3C32E4C6-0DB6-E078-8C88-FF735835CF54}"/>
              </a:ext>
            </a:extLst>
          </p:cNvPr>
          <p:cNvSpPr/>
          <p:nvPr/>
        </p:nvSpPr>
        <p:spPr>
          <a:xfrm>
            <a:off x="10754848" y="263281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47" name="Oval 3346">
            <a:extLst>
              <a:ext uri="{FF2B5EF4-FFF2-40B4-BE49-F238E27FC236}">
                <a16:creationId xmlns:a16="http://schemas.microsoft.com/office/drawing/2014/main" id="{324BA419-6294-B3DA-550E-9C3144566A4F}"/>
              </a:ext>
            </a:extLst>
          </p:cNvPr>
          <p:cNvSpPr/>
          <p:nvPr/>
        </p:nvSpPr>
        <p:spPr>
          <a:xfrm>
            <a:off x="9931608" y="177169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48" name="Oval 3347">
            <a:extLst>
              <a:ext uri="{FF2B5EF4-FFF2-40B4-BE49-F238E27FC236}">
                <a16:creationId xmlns:a16="http://schemas.microsoft.com/office/drawing/2014/main" id="{1A431EB7-B6CD-53DC-74D0-454BD38E6FB1}"/>
              </a:ext>
            </a:extLst>
          </p:cNvPr>
          <p:cNvSpPr/>
          <p:nvPr/>
        </p:nvSpPr>
        <p:spPr>
          <a:xfrm>
            <a:off x="10813260" y="283161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49" name="Oval 3348">
            <a:extLst>
              <a:ext uri="{FF2B5EF4-FFF2-40B4-BE49-F238E27FC236}">
                <a16:creationId xmlns:a16="http://schemas.microsoft.com/office/drawing/2014/main" id="{054E743D-FC59-0914-234C-B19C424962DD}"/>
              </a:ext>
            </a:extLst>
          </p:cNvPr>
          <p:cNvSpPr/>
          <p:nvPr/>
        </p:nvSpPr>
        <p:spPr>
          <a:xfrm>
            <a:off x="9361631" y="1885521"/>
            <a:ext cx="634448" cy="634447"/>
          </a:xfrm>
          <a:prstGeom prst="ellipse">
            <a:avLst/>
          </a:prstGeom>
          <a:solidFill>
            <a:srgbClr val="FFB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66" name="Oval 3365">
            <a:extLst>
              <a:ext uri="{FF2B5EF4-FFF2-40B4-BE49-F238E27FC236}">
                <a16:creationId xmlns:a16="http://schemas.microsoft.com/office/drawing/2014/main" id="{75C6E780-C31D-F4B0-4201-B6DF37BEBD60}"/>
              </a:ext>
            </a:extLst>
          </p:cNvPr>
          <p:cNvSpPr/>
          <p:nvPr/>
        </p:nvSpPr>
        <p:spPr>
          <a:xfrm>
            <a:off x="11193081" y="247275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70" name="Oval 3369">
            <a:extLst>
              <a:ext uri="{FF2B5EF4-FFF2-40B4-BE49-F238E27FC236}">
                <a16:creationId xmlns:a16="http://schemas.microsoft.com/office/drawing/2014/main" id="{3F2EDBB4-2CBC-530F-A128-7640ECD9F355}"/>
              </a:ext>
            </a:extLst>
          </p:cNvPr>
          <p:cNvSpPr/>
          <p:nvPr/>
        </p:nvSpPr>
        <p:spPr>
          <a:xfrm>
            <a:off x="9508029" y="101949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73" name="Oval 3372">
            <a:extLst>
              <a:ext uri="{FF2B5EF4-FFF2-40B4-BE49-F238E27FC236}">
                <a16:creationId xmlns:a16="http://schemas.microsoft.com/office/drawing/2014/main" id="{8061977C-7854-E6A4-1BE0-3BB64C4E1265}"/>
              </a:ext>
            </a:extLst>
          </p:cNvPr>
          <p:cNvSpPr/>
          <p:nvPr/>
        </p:nvSpPr>
        <p:spPr>
          <a:xfrm>
            <a:off x="10604774" y="121805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91D10B-01BA-DF68-3E1F-4E2F23735E8B}"/>
              </a:ext>
            </a:extLst>
          </p:cNvPr>
          <p:cNvSpPr txBox="1">
            <a:spLocks/>
          </p:cNvSpPr>
          <p:nvPr/>
        </p:nvSpPr>
        <p:spPr>
          <a:xfrm>
            <a:off x="182880" y="298706"/>
            <a:ext cx="6067608" cy="162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4400" b="0" i="0" u="none" strike="noStrike" cap="none">
                <a:solidFill>
                  <a:schemeClr val="lt1"/>
                </a:solidFill>
                <a:latin typeface="Oswald" pitchFamily="2" charset="77"/>
                <a:ea typeface="Oswald"/>
                <a:cs typeface="Oswald"/>
                <a:sym typeface="Oswal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How Can Black Kite Help?</a:t>
            </a:r>
            <a:br>
              <a:rPr lang="en-US" dirty="0"/>
            </a:br>
            <a:r>
              <a:rPr lang="en-US" sz="2800" dirty="0"/>
              <a:t>Now let’s get rid of EPSS &lt; 60%</a:t>
            </a:r>
          </a:p>
          <a:p>
            <a:r>
              <a:rPr lang="en-US" sz="2800" dirty="0"/>
              <a:t>Aka the ones that aren’t that likely</a:t>
            </a:r>
          </a:p>
        </p:txBody>
      </p:sp>
    </p:spTree>
    <p:extLst>
      <p:ext uri="{BB962C8B-B14F-4D97-AF65-F5344CB8AC3E}">
        <p14:creationId xmlns:p14="http://schemas.microsoft.com/office/powerpoint/2010/main" val="35361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FADCA-3FA2-4E3F-ED36-781DCF271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TextBox 1002">
            <a:extLst>
              <a:ext uri="{FF2B5EF4-FFF2-40B4-BE49-F238E27FC236}">
                <a16:creationId xmlns:a16="http://schemas.microsoft.com/office/drawing/2014/main" id="{D69D6D10-82C8-B74E-8E90-BD935F6119E9}"/>
              </a:ext>
            </a:extLst>
          </p:cNvPr>
          <p:cNvSpPr txBox="1"/>
          <p:nvPr/>
        </p:nvSpPr>
        <p:spPr>
          <a:xfrm>
            <a:off x="457200" y="1828800"/>
            <a:ext cx="5231176" cy="486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New Assumptions</a:t>
            </a:r>
          </a:p>
          <a:p>
            <a:pPr marL="409575" indent="-409575">
              <a:spcAft>
                <a:spcPts val="1200"/>
              </a:spcAft>
              <a:buBlip>
                <a:blip r:embed="rId2"/>
              </a:buBlip>
            </a:pP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 50 </a:t>
            </a:r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open enterprise-wide vulnerabilities per Third-Party</a:t>
            </a:r>
          </a:p>
          <a:p>
            <a:pPr marL="409575" indent="-409575"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Cost to Remediate ~$5,500 per enterprise-wide vulnerability</a:t>
            </a:r>
          </a:p>
          <a:p>
            <a:endParaRPr lang="en-US" sz="1600" b="1" baseline="30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Blip>
                <a:blip r:embed="rId2"/>
              </a:buBlip>
            </a:pPr>
            <a:endParaRPr lang="en-US" sz="1600" b="1" baseline="30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Cost - </a:t>
            </a:r>
            <a:r>
              <a:rPr lang="en-US" sz="40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$275,000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Even better still, but still not good enough</a:t>
            </a:r>
          </a:p>
          <a:p>
            <a:endParaRPr lang="en-US" sz="2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002" name="Group 1001">
            <a:extLst>
              <a:ext uri="{FF2B5EF4-FFF2-40B4-BE49-F238E27FC236}">
                <a16:creationId xmlns:a16="http://schemas.microsoft.com/office/drawing/2014/main" id="{12A06D7B-DA3D-8312-328C-50614253EBC7}"/>
              </a:ext>
            </a:extLst>
          </p:cNvPr>
          <p:cNvGrpSpPr/>
          <p:nvPr/>
        </p:nvGrpSpPr>
        <p:grpSpPr>
          <a:xfrm>
            <a:off x="6175873" y="791050"/>
            <a:ext cx="5739787" cy="5487870"/>
            <a:chOff x="2354524" y="145788"/>
            <a:chExt cx="6795566" cy="5487870"/>
          </a:xfrm>
        </p:grpSpPr>
        <p:grpSp>
          <p:nvGrpSpPr>
            <p:cNvPr id="1018" name="Group 1017">
              <a:extLst>
                <a:ext uri="{FF2B5EF4-FFF2-40B4-BE49-F238E27FC236}">
                  <a16:creationId xmlns:a16="http://schemas.microsoft.com/office/drawing/2014/main" id="{AA3CA861-80AB-ED60-8F79-763ABD36BED4}"/>
                </a:ext>
              </a:extLst>
            </p:cNvPr>
            <p:cNvGrpSpPr/>
            <p:nvPr/>
          </p:nvGrpSpPr>
          <p:grpSpPr>
            <a:xfrm>
              <a:off x="3088640" y="268941"/>
              <a:ext cx="5912484" cy="4628180"/>
              <a:chOff x="945829" y="342486"/>
              <a:chExt cx="8198171" cy="5959162"/>
            </a:xfrm>
          </p:grpSpPr>
          <p:cxnSp>
            <p:nvCxnSpPr>
              <p:cNvPr id="1009" name="Straight Arrow Connector 1008">
                <a:extLst>
                  <a:ext uri="{FF2B5EF4-FFF2-40B4-BE49-F238E27FC236}">
                    <a16:creationId xmlns:a16="http://schemas.microsoft.com/office/drawing/2014/main" id="{76D49586-4F78-6B57-344B-A0B5058C59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846" y="342486"/>
                <a:ext cx="0" cy="595916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0" name="Straight Arrow Connector 1009">
                <a:extLst>
                  <a:ext uri="{FF2B5EF4-FFF2-40B4-BE49-F238E27FC236}">
                    <a16:creationId xmlns:a16="http://schemas.microsoft.com/office/drawing/2014/main" id="{15BB5469-558A-1AEE-4298-483AF1D04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29" y="6299812"/>
                <a:ext cx="8198171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7207E370-BB91-C69F-B90B-77135C8E5B39}"/>
                </a:ext>
              </a:extLst>
            </p:cNvPr>
            <p:cNvGrpSpPr/>
            <p:nvPr/>
          </p:nvGrpSpPr>
          <p:grpSpPr>
            <a:xfrm>
              <a:off x="2354524" y="145788"/>
              <a:ext cx="784602" cy="4976889"/>
              <a:chOff x="2354524" y="145788"/>
              <a:chExt cx="784602" cy="4976889"/>
            </a:xfrm>
          </p:grpSpPr>
          <p:sp>
            <p:nvSpPr>
              <p:cNvPr id="1015" name="TextBox 1014">
                <a:extLst>
                  <a:ext uri="{FF2B5EF4-FFF2-40B4-BE49-F238E27FC236}">
                    <a16:creationId xmlns:a16="http://schemas.microsoft.com/office/drawing/2014/main" id="{993D2CEA-EA26-6AE1-5E41-E0DE23BD8DAE}"/>
                  </a:ext>
                </a:extLst>
              </p:cNvPr>
              <p:cNvSpPr txBox="1"/>
              <p:nvPr/>
            </p:nvSpPr>
            <p:spPr>
              <a:xfrm>
                <a:off x="2354524" y="286439"/>
                <a:ext cx="655901" cy="458301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EPSS %</a:t>
                </a:r>
              </a:p>
            </p:txBody>
          </p:sp>
          <p:grpSp>
            <p:nvGrpSpPr>
              <p:cNvPr id="1077" name="Group 1076">
                <a:extLst>
                  <a:ext uri="{FF2B5EF4-FFF2-40B4-BE49-F238E27FC236}">
                    <a16:creationId xmlns:a16="http://schemas.microsoft.com/office/drawing/2014/main" id="{E948865B-CEB0-CA3A-628B-E67145D2370A}"/>
                  </a:ext>
                </a:extLst>
              </p:cNvPr>
              <p:cNvGrpSpPr/>
              <p:nvPr/>
            </p:nvGrpSpPr>
            <p:grpSpPr>
              <a:xfrm>
                <a:off x="2738298" y="145788"/>
                <a:ext cx="400828" cy="4976889"/>
                <a:chOff x="2738298" y="145788"/>
                <a:chExt cx="400828" cy="4976889"/>
              </a:xfrm>
            </p:grpSpPr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7757B1A5-C0A8-B457-C0BD-DD3E3E540D28}"/>
                    </a:ext>
                  </a:extLst>
                </p:cNvPr>
                <p:cNvGrpSpPr/>
                <p:nvPr/>
              </p:nvGrpSpPr>
              <p:grpSpPr>
                <a:xfrm>
                  <a:off x="3011090" y="363558"/>
                  <a:ext cx="45719" cy="4529374"/>
                  <a:chOff x="676570" y="440127"/>
                  <a:chExt cx="137160" cy="5853097"/>
                </a:xfrm>
              </p:grpSpPr>
              <p:cxnSp>
                <p:nvCxnSpPr>
                  <p:cNvPr id="1020" name="Straight Connector 1019">
                    <a:extLst>
                      <a:ext uri="{FF2B5EF4-FFF2-40B4-BE49-F238E27FC236}">
                        <a16:creationId xmlns:a16="http://schemas.microsoft.com/office/drawing/2014/main" id="{C1660DD6-B550-C300-0A6E-01A6FF4401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440127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1" name="Straight Connector 1020">
                    <a:extLst>
                      <a:ext uri="{FF2B5EF4-FFF2-40B4-BE49-F238E27FC236}">
                        <a16:creationId xmlns:a16="http://schemas.microsoft.com/office/drawing/2014/main" id="{55657562-5F4C-4AAD-A93F-19A8CA9FEB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1610746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2" name="Straight Connector 1021">
                    <a:extLst>
                      <a:ext uri="{FF2B5EF4-FFF2-40B4-BE49-F238E27FC236}">
                        <a16:creationId xmlns:a16="http://schemas.microsoft.com/office/drawing/2014/main" id="{9997376B-8E9F-9896-96C3-62A831369B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2781365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3" name="Straight Connector 1022">
                    <a:extLst>
                      <a:ext uri="{FF2B5EF4-FFF2-40B4-BE49-F238E27FC236}">
                        <a16:creationId xmlns:a16="http://schemas.microsoft.com/office/drawing/2014/main" id="{805F83FC-8D5C-99CC-584E-E4C6C9514E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3951984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4" name="Straight Connector 1023">
                    <a:extLst>
                      <a:ext uri="{FF2B5EF4-FFF2-40B4-BE49-F238E27FC236}">
                        <a16:creationId xmlns:a16="http://schemas.microsoft.com/office/drawing/2014/main" id="{B734B93C-D40F-C166-AA33-88DC786961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5122603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5" name="Straight Connector 1024">
                    <a:extLst>
                      <a:ext uri="{FF2B5EF4-FFF2-40B4-BE49-F238E27FC236}">
                        <a16:creationId xmlns:a16="http://schemas.microsoft.com/office/drawing/2014/main" id="{8EA71180-33B0-6016-A270-C955D676A8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6293224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6" name="Group 1075">
                  <a:extLst>
                    <a:ext uri="{FF2B5EF4-FFF2-40B4-BE49-F238E27FC236}">
                      <a16:creationId xmlns:a16="http://schemas.microsoft.com/office/drawing/2014/main" id="{2AB385CE-A4D6-2F90-A602-1B5519BC3E9F}"/>
                    </a:ext>
                  </a:extLst>
                </p:cNvPr>
                <p:cNvGrpSpPr/>
                <p:nvPr/>
              </p:nvGrpSpPr>
              <p:grpSpPr>
                <a:xfrm>
                  <a:off x="2738298" y="145788"/>
                  <a:ext cx="400828" cy="4976889"/>
                  <a:chOff x="2738298" y="145788"/>
                  <a:chExt cx="400828" cy="4976889"/>
                </a:xfrm>
              </p:grpSpPr>
              <p:sp>
                <p:nvSpPr>
                  <p:cNvPr id="1042" name="TextBox 1041">
                    <a:extLst>
                      <a:ext uri="{FF2B5EF4-FFF2-40B4-BE49-F238E27FC236}">
                        <a16:creationId xmlns:a16="http://schemas.microsoft.com/office/drawing/2014/main" id="{3D684748-C628-745D-7265-B32F83AD4095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4672914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043" name="TextBox 1042">
                    <a:extLst>
                      <a:ext uri="{FF2B5EF4-FFF2-40B4-BE49-F238E27FC236}">
                        <a16:creationId xmlns:a16="http://schemas.microsoft.com/office/drawing/2014/main" id="{0968D979-AE91-720B-8CA3-0544A5CE6B3E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3773694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1044" name="TextBox 1043">
                    <a:extLst>
                      <a:ext uri="{FF2B5EF4-FFF2-40B4-BE49-F238E27FC236}">
                        <a16:creationId xmlns:a16="http://schemas.microsoft.com/office/drawing/2014/main" id="{B3BE9318-4486-0063-0747-98F47075DB0C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045008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1045" name="TextBox 1044">
                    <a:extLst>
                      <a:ext uri="{FF2B5EF4-FFF2-40B4-BE49-F238E27FC236}">
                        <a16:creationId xmlns:a16="http://schemas.microsoft.com/office/drawing/2014/main" id="{6A4BFB36-79B5-8B99-4B22-140412C12C6E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959741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1046" name="TextBox 1045">
                    <a:extLst>
                      <a:ext uri="{FF2B5EF4-FFF2-40B4-BE49-F238E27FC236}">
                        <a16:creationId xmlns:a16="http://schemas.microsoft.com/office/drawing/2014/main" id="{5C7CC42A-AB59-0325-FF40-23D22F1472E3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2858961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40</a:t>
                    </a:r>
                  </a:p>
                </p:txBody>
              </p:sp>
              <p:sp>
                <p:nvSpPr>
                  <p:cNvPr id="1047" name="TextBox 1046">
                    <a:extLst>
                      <a:ext uri="{FF2B5EF4-FFF2-40B4-BE49-F238E27FC236}">
                        <a16:creationId xmlns:a16="http://schemas.microsoft.com/office/drawing/2014/main" id="{DAD2D980-B6A9-BFBF-6ED2-CDA404F8EC15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45788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100</a:t>
                    </a:r>
                  </a:p>
                </p:txBody>
              </p:sp>
            </p:grpSp>
          </p:grpSp>
        </p:grpSp>
        <p:grpSp>
          <p:nvGrpSpPr>
            <p:cNvPr id="1078" name="Group 1077">
              <a:extLst>
                <a:ext uri="{FF2B5EF4-FFF2-40B4-BE49-F238E27FC236}">
                  <a16:creationId xmlns:a16="http://schemas.microsoft.com/office/drawing/2014/main" id="{A82C2605-3061-9757-1CC8-A3D66FD3EC78}"/>
                </a:ext>
              </a:extLst>
            </p:cNvPr>
            <p:cNvGrpSpPr/>
            <p:nvPr/>
          </p:nvGrpSpPr>
          <p:grpSpPr>
            <a:xfrm>
              <a:off x="2821549" y="4946213"/>
              <a:ext cx="6328541" cy="687445"/>
              <a:chOff x="2821549" y="4946213"/>
              <a:chExt cx="6328541" cy="687445"/>
            </a:xfrm>
          </p:grpSpPr>
          <p:grpSp>
            <p:nvGrpSpPr>
              <p:cNvPr id="1075" name="Group 1074">
                <a:extLst>
                  <a:ext uri="{FF2B5EF4-FFF2-40B4-BE49-F238E27FC236}">
                    <a16:creationId xmlns:a16="http://schemas.microsoft.com/office/drawing/2014/main" id="{A808E57B-D6F1-7914-29CD-1CC94DF23496}"/>
                  </a:ext>
                </a:extLst>
              </p:cNvPr>
              <p:cNvGrpSpPr/>
              <p:nvPr/>
            </p:nvGrpSpPr>
            <p:grpSpPr>
              <a:xfrm>
                <a:off x="2821549" y="4946213"/>
                <a:ext cx="6328541" cy="354841"/>
                <a:chOff x="2821549" y="4946213"/>
                <a:chExt cx="6328541" cy="354841"/>
              </a:xfrm>
            </p:grpSpPr>
            <p:grpSp>
              <p:nvGrpSpPr>
                <p:cNvPr id="1074" name="Group 1073">
                  <a:extLst>
                    <a:ext uri="{FF2B5EF4-FFF2-40B4-BE49-F238E27FC236}">
                      <a16:creationId xmlns:a16="http://schemas.microsoft.com/office/drawing/2014/main" id="{B34977E2-1CD5-ECF4-2995-130CD442100E}"/>
                    </a:ext>
                  </a:extLst>
                </p:cNvPr>
                <p:cNvGrpSpPr/>
                <p:nvPr/>
              </p:nvGrpSpPr>
              <p:grpSpPr>
                <a:xfrm>
                  <a:off x="2821549" y="4962499"/>
                  <a:ext cx="6328541" cy="338555"/>
                  <a:chOff x="2821549" y="4962499"/>
                  <a:chExt cx="6328541" cy="338555"/>
                </a:xfrm>
              </p:grpSpPr>
              <p:sp>
                <p:nvSpPr>
                  <p:cNvPr id="1055" name="TextBox 1054">
                    <a:extLst>
                      <a:ext uri="{FF2B5EF4-FFF2-40B4-BE49-F238E27FC236}">
                        <a16:creationId xmlns:a16="http://schemas.microsoft.com/office/drawing/2014/main" id="{1D663683-E7F5-EAD4-7AAE-EC0C2EF8E2E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938253" y="4845796"/>
                    <a:ext cx="338554" cy="571962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057" name="TextBox 1056">
                    <a:extLst>
                      <a:ext uri="{FF2B5EF4-FFF2-40B4-BE49-F238E27FC236}">
                        <a16:creationId xmlns:a16="http://schemas.microsoft.com/office/drawing/2014/main" id="{E7E86CE5-F5C5-906A-83FB-213D807887F9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080361" y="4699192"/>
                    <a:ext cx="338554" cy="86517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2.0</a:t>
                    </a:r>
                  </a:p>
                </p:txBody>
              </p:sp>
              <p:sp>
                <p:nvSpPr>
                  <p:cNvPr id="1058" name="TextBox 1057">
                    <a:extLst>
                      <a:ext uri="{FF2B5EF4-FFF2-40B4-BE49-F238E27FC236}">
                        <a16:creationId xmlns:a16="http://schemas.microsoft.com/office/drawing/2014/main" id="{32D8B01E-BEDD-E6DA-458A-D13C98C71381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3532954" y="4920012"/>
                    <a:ext cx="338554" cy="42353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1.0</a:t>
                    </a:r>
                  </a:p>
                </p:txBody>
              </p:sp>
              <p:sp>
                <p:nvSpPr>
                  <p:cNvPr id="1060" name="TextBox 1059">
                    <a:extLst>
                      <a:ext uri="{FF2B5EF4-FFF2-40B4-BE49-F238E27FC236}">
                        <a16:creationId xmlns:a16="http://schemas.microsoft.com/office/drawing/2014/main" id="{2EFAC750-7E1D-A442-B195-E4E1FED8AB3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674253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3.0</a:t>
                    </a:r>
                  </a:p>
                </p:txBody>
              </p:sp>
              <p:sp>
                <p:nvSpPr>
                  <p:cNvPr id="1061" name="TextBox 1060">
                    <a:extLst>
                      <a:ext uri="{FF2B5EF4-FFF2-40B4-BE49-F238E27FC236}">
                        <a16:creationId xmlns:a16="http://schemas.microsoft.com/office/drawing/2014/main" id="{6633622E-2E27-0414-9B64-BDEA18A68696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834896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5.0</a:t>
                    </a:r>
                  </a:p>
                </p:txBody>
              </p:sp>
              <p:sp>
                <p:nvSpPr>
                  <p:cNvPr id="1062" name="TextBox 1061">
                    <a:extLst>
                      <a:ext uri="{FF2B5EF4-FFF2-40B4-BE49-F238E27FC236}">
                        <a16:creationId xmlns:a16="http://schemas.microsoft.com/office/drawing/2014/main" id="{9ACF0B45-99E3-7E38-710A-5056658AB67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249609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4.0</a:t>
                    </a:r>
                  </a:p>
                </p:txBody>
              </p:sp>
              <p:sp>
                <p:nvSpPr>
                  <p:cNvPr id="1063" name="TextBox 1062">
                    <a:extLst>
                      <a:ext uri="{FF2B5EF4-FFF2-40B4-BE49-F238E27FC236}">
                        <a16:creationId xmlns:a16="http://schemas.microsoft.com/office/drawing/2014/main" id="{B4152A00-813F-BD58-33F3-817E18F399D8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978951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7.0</a:t>
                    </a:r>
                  </a:p>
                </p:txBody>
              </p:sp>
              <p:sp>
                <p:nvSpPr>
                  <p:cNvPr id="1064" name="TextBox 1063">
                    <a:extLst>
                      <a:ext uri="{FF2B5EF4-FFF2-40B4-BE49-F238E27FC236}">
                        <a16:creationId xmlns:a16="http://schemas.microsoft.com/office/drawing/2014/main" id="{0DD0D191-858A-D131-743C-058703199CD2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410252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6.0</a:t>
                    </a:r>
                  </a:p>
                </p:txBody>
              </p:sp>
              <p:sp>
                <p:nvSpPr>
                  <p:cNvPr id="1065" name="TextBox 1064">
                    <a:extLst>
                      <a:ext uri="{FF2B5EF4-FFF2-40B4-BE49-F238E27FC236}">
                        <a16:creationId xmlns:a16="http://schemas.microsoft.com/office/drawing/2014/main" id="{3CAAC652-7CEA-C545-CC9D-23A6EA414CB4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694833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10.0</a:t>
                    </a:r>
                  </a:p>
                </p:txBody>
              </p:sp>
              <p:sp>
                <p:nvSpPr>
                  <p:cNvPr id="1066" name="TextBox 1065">
                    <a:extLst>
                      <a:ext uri="{FF2B5EF4-FFF2-40B4-BE49-F238E27FC236}">
                        <a16:creationId xmlns:a16="http://schemas.microsoft.com/office/drawing/2014/main" id="{7C3AB455-E396-00F9-3205-220360F14AC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560965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8.0</a:t>
                    </a:r>
                  </a:p>
                </p:txBody>
              </p:sp>
              <p:sp>
                <p:nvSpPr>
                  <p:cNvPr id="1068" name="TextBox 1067">
                    <a:extLst>
                      <a:ext uri="{FF2B5EF4-FFF2-40B4-BE49-F238E27FC236}">
                        <a16:creationId xmlns:a16="http://schemas.microsoft.com/office/drawing/2014/main" id="{9B5DC239-99C9-E97C-0448-F583F6CF96C1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142980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9.0</a:t>
                    </a:r>
                  </a:p>
                </p:txBody>
              </p: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C52A419C-8AFE-5780-91C5-EB9BAEFF4554}"/>
                    </a:ext>
                  </a:extLst>
                </p:cNvPr>
                <p:cNvGrpSpPr/>
                <p:nvPr/>
              </p:nvGrpSpPr>
              <p:grpSpPr>
                <a:xfrm>
                  <a:off x="3107313" y="4946213"/>
                  <a:ext cx="5772573" cy="45720"/>
                  <a:chOff x="3107313" y="4924179"/>
                  <a:chExt cx="5772573" cy="45720"/>
                </a:xfrm>
              </p:grpSpPr>
              <p:cxnSp>
                <p:nvCxnSpPr>
                  <p:cNvPr id="1039" name="Straight Connector 1038">
                    <a:extLst>
                      <a:ext uri="{FF2B5EF4-FFF2-40B4-BE49-F238E27FC236}">
                        <a16:creationId xmlns:a16="http://schemas.microsoft.com/office/drawing/2014/main" id="{0222232F-B9AD-A318-DB86-FCACABFFF3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084453" y="4947039"/>
                    <a:ext cx="4572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5" name="Straight Connector 1034">
                    <a:extLst>
                      <a:ext uri="{FF2B5EF4-FFF2-40B4-BE49-F238E27FC236}">
                        <a16:creationId xmlns:a16="http://schemas.microsoft.com/office/drawing/2014/main" id="{8AD276E7-63E6-F713-BC7D-A00BD56E9A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858348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6" name="Straight Connector 1035">
                    <a:extLst>
                      <a:ext uri="{FF2B5EF4-FFF2-40B4-BE49-F238E27FC236}">
                        <a16:creationId xmlns:a16="http://schemas.microsoft.com/office/drawing/2014/main" id="{5E3042B0-E054-E087-FDA7-F2E9A0D0C5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126574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7" name="Straight Connector 1036">
                    <a:extLst>
                      <a:ext uri="{FF2B5EF4-FFF2-40B4-BE49-F238E27FC236}">
                        <a16:creationId xmlns:a16="http://schemas.microsoft.com/office/drawing/2014/main" id="{95EAE616-DDAF-B681-6B28-78406E5672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972060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8" name="Straight Connector 1037">
                    <a:extLst>
                      <a:ext uri="{FF2B5EF4-FFF2-40B4-BE49-F238E27FC236}">
                        <a16:creationId xmlns:a16="http://schemas.microsoft.com/office/drawing/2014/main" id="{A1C8E037-450C-6FEB-44E0-F77E63A750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817546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8" name="Straight Connector 1047">
                    <a:extLst>
                      <a:ext uri="{FF2B5EF4-FFF2-40B4-BE49-F238E27FC236}">
                        <a16:creationId xmlns:a16="http://schemas.microsoft.com/office/drawing/2014/main" id="{E7FFEF31-8BFF-8582-7551-DFA495E041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240289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9" name="Straight Connector 1048">
                    <a:extLst>
                      <a:ext uri="{FF2B5EF4-FFF2-40B4-BE49-F238E27FC236}">
                        <a16:creationId xmlns:a16="http://schemas.microsoft.com/office/drawing/2014/main" id="{3D0A9410-E286-2228-A8BD-875C1D7A9A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394803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0" name="Straight Connector 1049">
                    <a:extLst>
                      <a:ext uri="{FF2B5EF4-FFF2-40B4-BE49-F238E27FC236}">
                        <a16:creationId xmlns:a16="http://schemas.microsoft.com/office/drawing/2014/main" id="{7E74D6F2-F5F3-A96C-B326-76A0DA309E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549317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1" name="Straight Connector 1050">
                    <a:extLst>
                      <a:ext uri="{FF2B5EF4-FFF2-40B4-BE49-F238E27FC236}">
                        <a16:creationId xmlns:a16="http://schemas.microsoft.com/office/drawing/2014/main" id="{34FE1712-6F61-D629-4340-6F3B79C302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703831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Straight Connector 1051">
                    <a:extLst>
                      <a:ext uri="{FF2B5EF4-FFF2-40B4-BE49-F238E27FC236}">
                        <a16:creationId xmlns:a16="http://schemas.microsoft.com/office/drawing/2014/main" id="{1A85D75F-90FE-21F2-854A-513FA673AA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281088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7" name="Straight Connector 1066">
                    <a:extLst>
                      <a:ext uri="{FF2B5EF4-FFF2-40B4-BE49-F238E27FC236}">
                        <a16:creationId xmlns:a16="http://schemas.microsoft.com/office/drawing/2014/main" id="{DAB086FB-01E9-FCDC-8553-1436F7D570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663032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69" name="TextBox 1068">
                <a:extLst>
                  <a:ext uri="{FF2B5EF4-FFF2-40B4-BE49-F238E27FC236}">
                    <a16:creationId xmlns:a16="http://schemas.microsoft.com/office/drawing/2014/main" id="{CB71B64E-6AED-99ED-AFA8-8B1908F2B97D}"/>
                  </a:ext>
                </a:extLst>
              </p:cNvPr>
              <p:cNvSpPr txBox="1"/>
              <p:nvPr/>
            </p:nvSpPr>
            <p:spPr>
              <a:xfrm rot="5400000">
                <a:off x="5749227" y="2415156"/>
                <a:ext cx="553998" cy="588300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CVSS</a:t>
                </a:r>
              </a:p>
            </p:txBody>
          </p:sp>
        </p:grpSp>
      </p:grpSp>
      <p:sp>
        <p:nvSpPr>
          <p:cNvPr id="2056" name="TextBox 2055">
            <a:extLst>
              <a:ext uri="{FF2B5EF4-FFF2-40B4-BE49-F238E27FC236}">
                <a16:creationId xmlns:a16="http://schemas.microsoft.com/office/drawing/2014/main" id="{D6A4E9DD-07C8-7F46-D5D4-FC7844C37B2E}"/>
              </a:ext>
            </a:extLst>
          </p:cNvPr>
          <p:cNvSpPr txBox="1"/>
          <p:nvPr/>
        </p:nvSpPr>
        <p:spPr>
          <a:xfrm>
            <a:off x="1810439" y="5971143"/>
            <a:ext cx="387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20A28-BA6A-641C-94B4-E9C2F0F1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74320"/>
            <a:ext cx="6067608" cy="1325563"/>
          </a:xfrm>
        </p:spPr>
        <p:txBody>
          <a:bodyPr/>
          <a:lstStyle/>
          <a:p>
            <a:r>
              <a:rPr lang="en-US" dirty="0"/>
              <a:t>How Can Black Kite Help?</a:t>
            </a:r>
            <a:br>
              <a:rPr lang="en-US" dirty="0"/>
            </a:br>
            <a:endParaRPr lang="en-US" sz="3000" dirty="0"/>
          </a:p>
        </p:txBody>
      </p:sp>
      <p:sp>
        <p:nvSpPr>
          <p:cNvPr id="2054" name="Oval 2053">
            <a:extLst>
              <a:ext uri="{FF2B5EF4-FFF2-40B4-BE49-F238E27FC236}">
                <a16:creationId xmlns:a16="http://schemas.microsoft.com/office/drawing/2014/main" id="{7628195C-6592-029B-878D-A5F16AADAE29}"/>
              </a:ext>
            </a:extLst>
          </p:cNvPr>
          <p:cNvSpPr/>
          <p:nvPr/>
        </p:nvSpPr>
        <p:spPr>
          <a:xfrm>
            <a:off x="11206905" y="92857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1" name="Oval 1010">
            <a:extLst>
              <a:ext uri="{FF2B5EF4-FFF2-40B4-BE49-F238E27FC236}">
                <a16:creationId xmlns:a16="http://schemas.microsoft.com/office/drawing/2014/main" id="{061F1F80-B81F-E57C-3382-56D1D9DAB015}"/>
              </a:ext>
            </a:extLst>
          </p:cNvPr>
          <p:cNvSpPr/>
          <p:nvPr/>
        </p:nvSpPr>
        <p:spPr>
          <a:xfrm>
            <a:off x="9435546" y="86923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9" name="Oval 1018">
            <a:extLst>
              <a:ext uri="{FF2B5EF4-FFF2-40B4-BE49-F238E27FC236}">
                <a16:creationId xmlns:a16="http://schemas.microsoft.com/office/drawing/2014/main" id="{DD40CFB2-A265-DF58-F3F3-3932DFBDCA28}"/>
              </a:ext>
            </a:extLst>
          </p:cNvPr>
          <p:cNvSpPr/>
          <p:nvPr/>
        </p:nvSpPr>
        <p:spPr>
          <a:xfrm>
            <a:off x="10358108" y="171954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F3E3A7DD-3B57-FC49-4F03-82CED4F3233A}"/>
              </a:ext>
            </a:extLst>
          </p:cNvPr>
          <p:cNvSpPr/>
          <p:nvPr/>
        </p:nvSpPr>
        <p:spPr>
          <a:xfrm>
            <a:off x="11048237" y="121378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CA889798-EA2A-7052-3CA7-800D0EEFA745}"/>
              </a:ext>
            </a:extLst>
          </p:cNvPr>
          <p:cNvSpPr/>
          <p:nvPr/>
        </p:nvSpPr>
        <p:spPr>
          <a:xfrm>
            <a:off x="10692661" y="95806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40" name="Oval 1039">
            <a:extLst>
              <a:ext uri="{FF2B5EF4-FFF2-40B4-BE49-F238E27FC236}">
                <a16:creationId xmlns:a16="http://schemas.microsoft.com/office/drawing/2014/main" id="{92A7AD52-C56E-B03F-B6B7-996FE87C8417}"/>
              </a:ext>
            </a:extLst>
          </p:cNvPr>
          <p:cNvSpPr/>
          <p:nvPr/>
        </p:nvSpPr>
        <p:spPr>
          <a:xfrm>
            <a:off x="10701828" y="238534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72" name="Oval 1071">
            <a:extLst>
              <a:ext uri="{FF2B5EF4-FFF2-40B4-BE49-F238E27FC236}">
                <a16:creationId xmlns:a16="http://schemas.microsoft.com/office/drawing/2014/main" id="{92DE4B3C-C352-B59A-BF0A-EC8CCC1D871C}"/>
              </a:ext>
            </a:extLst>
          </p:cNvPr>
          <p:cNvSpPr/>
          <p:nvPr/>
        </p:nvSpPr>
        <p:spPr>
          <a:xfrm>
            <a:off x="10502453" y="101900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2" name="Oval 1081">
            <a:extLst>
              <a:ext uri="{FF2B5EF4-FFF2-40B4-BE49-F238E27FC236}">
                <a16:creationId xmlns:a16="http://schemas.microsoft.com/office/drawing/2014/main" id="{CCB9F2F9-F47D-ABE2-888B-D480E37B4A83}"/>
              </a:ext>
            </a:extLst>
          </p:cNvPr>
          <p:cNvSpPr/>
          <p:nvPr/>
        </p:nvSpPr>
        <p:spPr>
          <a:xfrm>
            <a:off x="10983612" y="210477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2" name="Oval 2951">
            <a:extLst>
              <a:ext uri="{FF2B5EF4-FFF2-40B4-BE49-F238E27FC236}">
                <a16:creationId xmlns:a16="http://schemas.microsoft.com/office/drawing/2014/main" id="{B9DD0D26-A6FE-9EDA-0BC0-B3B50985E0ED}"/>
              </a:ext>
            </a:extLst>
          </p:cNvPr>
          <p:cNvSpPr/>
          <p:nvPr/>
        </p:nvSpPr>
        <p:spPr>
          <a:xfrm>
            <a:off x="10358223" y="21575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9" name="Oval 2958">
            <a:extLst>
              <a:ext uri="{FF2B5EF4-FFF2-40B4-BE49-F238E27FC236}">
                <a16:creationId xmlns:a16="http://schemas.microsoft.com/office/drawing/2014/main" id="{82E4529A-CECE-6C47-4934-9B3B274B693F}"/>
              </a:ext>
            </a:extLst>
          </p:cNvPr>
          <p:cNvSpPr/>
          <p:nvPr/>
        </p:nvSpPr>
        <p:spPr>
          <a:xfrm>
            <a:off x="10969385" y="267514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0" name="Oval 2969">
            <a:extLst>
              <a:ext uri="{FF2B5EF4-FFF2-40B4-BE49-F238E27FC236}">
                <a16:creationId xmlns:a16="http://schemas.microsoft.com/office/drawing/2014/main" id="{935F9105-E3D1-BA31-65E3-804D6BBF34FF}"/>
              </a:ext>
            </a:extLst>
          </p:cNvPr>
          <p:cNvSpPr/>
          <p:nvPr/>
        </p:nvSpPr>
        <p:spPr>
          <a:xfrm>
            <a:off x="10806586" y="223805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6" name="Oval 2975">
            <a:extLst>
              <a:ext uri="{FF2B5EF4-FFF2-40B4-BE49-F238E27FC236}">
                <a16:creationId xmlns:a16="http://schemas.microsoft.com/office/drawing/2014/main" id="{A71E5F67-2189-6D1F-E055-8817231416FA}"/>
              </a:ext>
            </a:extLst>
          </p:cNvPr>
          <p:cNvSpPr/>
          <p:nvPr/>
        </p:nvSpPr>
        <p:spPr>
          <a:xfrm>
            <a:off x="9911741" y="271863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89" name="Oval 2988">
            <a:extLst>
              <a:ext uri="{FF2B5EF4-FFF2-40B4-BE49-F238E27FC236}">
                <a16:creationId xmlns:a16="http://schemas.microsoft.com/office/drawing/2014/main" id="{2137AFCE-850B-61A7-AF1A-379CD2CD10DB}"/>
              </a:ext>
            </a:extLst>
          </p:cNvPr>
          <p:cNvSpPr/>
          <p:nvPr/>
        </p:nvSpPr>
        <p:spPr>
          <a:xfrm>
            <a:off x="9748236" y="250570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4" name="Oval 3003">
            <a:extLst>
              <a:ext uri="{FF2B5EF4-FFF2-40B4-BE49-F238E27FC236}">
                <a16:creationId xmlns:a16="http://schemas.microsoft.com/office/drawing/2014/main" id="{7E845BA0-C4BA-2463-29EB-64FA046B6364}"/>
              </a:ext>
            </a:extLst>
          </p:cNvPr>
          <p:cNvSpPr/>
          <p:nvPr/>
        </p:nvSpPr>
        <p:spPr>
          <a:xfrm>
            <a:off x="11012777" y="204191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23" name="Oval 3022">
            <a:extLst>
              <a:ext uri="{FF2B5EF4-FFF2-40B4-BE49-F238E27FC236}">
                <a16:creationId xmlns:a16="http://schemas.microsoft.com/office/drawing/2014/main" id="{8408305B-59D9-B054-AE31-E9195416FC39}"/>
              </a:ext>
            </a:extLst>
          </p:cNvPr>
          <p:cNvSpPr/>
          <p:nvPr/>
        </p:nvSpPr>
        <p:spPr>
          <a:xfrm>
            <a:off x="9820543" y="26087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30" name="Oval 3029">
            <a:extLst>
              <a:ext uri="{FF2B5EF4-FFF2-40B4-BE49-F238E27FC236}">
                <a16:creationId xmlns:a16="http://schemas.microsoft.com/office/drawing/2014/main" id="{2CC52A95-9960-62A2-102D-EF8878AE1945}"/>
              </a:ext>
            </a:extLst>
          </p:cNvPr>
          <p:cNvSpPr/>
          <p:nvPr/>
        </p:nvSpPr>
        <p:spPr>
          <a:xfrm>
            <a:off x="9799173" y="264202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48" name="Oval 3047">
            <a:extLst>
              <a:ext uri="{FF2B5EF4-FFF2-40B4-BE49-F238E27FC236}">
                <a16:creationId xmlns:a16="http://schemas.microsoft.com/office/drawing/2014/main" id="{21AE1D02-E817-6F39-5DE4-1D9461D69CB7}"/>
              </a:ext>
            </a:extLst>
          </p:cNvPr>
          <p:cNvSpPr/>
          <p:nvPr/>
        </p:nvSpPr>
        <p:spPr>
          <a:xfrm>
            <a:off x="10705550" y="178034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53" name="Oval 3052">
            <a:extLst>
              <a:ext uri="{FF2B5EF4-FFF2-40B4-BE49-F238E27FC236}">
                <a16:creationId xmlns:a16="http://schemas.microsoft.com/office/drawing/2014/main" id="{6C5767DF-E7AC-16C1-7914-50FAABA3CEF2}"/>
              </a:ext>
            </a:extLst>
          </p:cNvPr>
          <p:cNvSpPr/>
          <p:nvPr/>
        </p:nvSpPr>
        <p:spPr>
          <a:xfrm>
            <a:off x="10724926" y="229967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1" name="Oval 3080">
            <a:extLst>
              <a:ext uri="{FF2B5EF4-FFF2-40B4-BE49-F238E27FC236}">
                <a16:creationId xmlns:a16="http://schemas.microsoft.com/office/drawing/2014/main" id="{B5407977-72D6-ADAA-63B6-F2291CFF10AF}"/>
              </a:ext>
            </a:extLst>
          </p:cNvPr>
          <p:cNvSpPr/>
          <p:nvPr/>
        </p:nvSpPr>
        <p:spPr>
          <a:xfrm>
            <a:off x="9683928" y="211636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FCD81186-858A-6EB3-3ACF-86CD20C26C50}"/>
              </a:ext>
            </a:extLst>
          </p:cNvPr>
          <p:cNvSpPr/>
          <p:nvPr/>
        </p:nvSpPr>
        <p:spPr>
          <a:xfrm>
            <a:off x="11008180" y="161907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99" name="Oval 3098">
            <a:extLst>
              <a:ext uri="{FF2B5EF4-FFF2-40B4-BE49-F238E27FC236}">
                <a16:creationId xmlns:a16="http://schemas.microsoft.com/office/drawing/2014/main" id="{D80D5D62-2D90-BE15-B876-C9E738F895D1}"/>
              </a:ext>
            </a:extLst>
          </p:cNvPr>
          <p:cNvSpPr/>
          <p:nvPr/>
        </p:nvSpPr>
        <p:spPr>
          <a:xfrm>
            <a:off x="10023531" y="230197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03" name="Oval 3102">
            <a:extLst>
              <a:ext uri="{FF2B5EF4-FFF2-40B4-BE49-F238E27FC236}">
                <a16:creationId xmlns:a16="http://schemas.microsoft.com/office/drawing/2014/main" id="{4961A15D-09CC-38B8-F3F6-982448BC9708}"/>
              </a:ext>
            </a:extLst>
          </p:cNvPr>
          <p:cNvSpPr/>
          <p:nvPr/>
        </p:nvSpPr>
        <p:spPr>
          <a:xfrm>
            <a:off x="10305140" y="143274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35" name="Oval 3134">
            <a:extLst>
              <a:ext uri="{FF2B5EF4-FFF2-40B4-BE49-F238E27FC236}">
                <a16:creationId xmlns:a16="http://schemas.microsoft.com/office/drawing/2014/main" id="{9386E777-FD72-B924-6C7E-FC6FB6DAA871}"/>
              </a:ext>
            </a:extLst>
          </p:cNvPr>
          <p:cNvSpPr/>
          <p:nvPr/>
        </p:nvSpPr>
        <p:spPr>
          <a:xfrm>
            <a:off x="10322996" y="178758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66" name="Oval 3165">
            <a:extLst>
              <a:ext uri="{FF2B5EF4-FFF2-40B4-BE49-F238E27FC236}">
                <a16:creationId xmlns:a16="http://schemas.microsoft.com/office/drawing/2014/main" id="{4AD5AF13-F56A-3AEB-F19C-0E86AC45F2FD}"/>
              </a:ext>
            </a:extLst>
          </p:cNvPr>
          <p:cNvSpPr/>
          <p:nvPr/>
        </p:nvSpPr>
        <p:spPr>
          <a:xfrm>
            <a:off x="10552166" y="210931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1" name="Oval 3240">
            <a:extLst>
              <a:ext uri="{FF2B5EF4-FFF2-40B4-BE49-F238E27FC236}">
                <a16:creationId xmlns:a16="http://schemas.microsoft.com/office/drawing/2014/main" id="{89327FAC-D8B9-25E6-9E94-52DF237C9539}"/>
              </a:ext>
            </a:extLst>
          </p:cNvPr>
          <p:cNvSpPr/>
          <p:nvPr/>
        </p:nvSpPr>
        <p:spPr>
          <a:xfrm>
            <a:off x="10429665" y="156620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60" name="Oval 3259">
            <a:extLst>
              <a:ext uri="{FF2B5EF4-FFF2-40B4-BE49-F238E27FC236}">
                <a16:creationId xmlns:a16="http://schemas.microsoft.com/office/drawing/2014/main" id="{8240A8C1-FC57-5BF2-F7CB-12B0BE955D79}"/>
              </a:ext>
            </a:extLst>
          </p:cNvPr>
          <p:cNvSpPr/>
          <p:nvPr/>
        </p:nvSpPr>
        <p:spPr>
          <a:xfrm>
            <a:off x="10489215" y="17917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85" name="Oval 3284">
            <a:extLst>
              <a:ext uri="{FF2B5EF4-FFF2-40B4-BE49-F238E27FC236}">
                <a16:creationId xmlns:a16="http://schemas.microsoft.com/office/drawing/2014/main" id="{CCE7813C-DB1E-5711-7309-A2910D9D02CA}"/>
              </a:ext>
            </a:extLst>
          </p:cNvPr>
          <p:cNvSpPr/>
          <p:nvPr/>
        </p:nvSpPr>
        <p:spPr>
          <a:xfrm>
            <a:off x="9826971" y="89407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55" name="Oval 2054">
            <a:extLst>
              <a:ext uri="{FF2B5EF4-FFF2-40B4-BE49-F238E27FC236}">
                <a16:creationId xmlns:a16="http://schemas.microsoft.com/office/drawing/2014/main" id="{6FBB234B-5D38-5D1E-F217-539836D3C824}"/>
              </a:ext>
            </a:extLst>
          </p:cNvPr>
          <p:cNvSpPr/>
          <p:nvPr/>
        </p:nvSpPr>
        <p:spPr>
          <a:xfrm>
            <a:off x="9929600" y="111661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6" name="Oval 2955">
            <a:extLst>
              <a:ext uri="{FF2B5EF4-FFF2-40B4-BE49-F238E27FC236}">
                <a16:creationId xmlns:a16="http://schemas.microsoft.com/office/drawing/2014/main" id="{D7D53AB2-FFFD-DE31-FAC6-7E324DC18C11}"/>
              </a:ext>
            </a:extLst>
          </p:cNvPr>
          <p:cNvSpPr/>
          <p:nvPr/>
        </p:nvSpPr>
        <p:spPr>
          <a:xfrm>
            <a:off x="10305897" y="269328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7" name="Oval 2976">
            <a:extLst>
              <a:ext uri="{FF2B5EF4-FFF2-40B4-BE49-F238E27FC236}">
                <a16:creationId xmlns:a16="http://schemas.microsoft.com/office/drawing/2014/main" id="{A59DCF1E-8F2A-AE01-74FA-3BBF622FE7AB}"/>
              </a:ext>
            </a:extLst>
          </p:cNvPr>
          <p:cNvSpPr/>
          <p:nvPr/>
        </p:nvSpPr>
        <p:spPr>
          <a:xfrm>
            <a:off x="10914334" y="105971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0" name="Oval 2999">
            <a:extLst>
              <a:ext uri="{FF2B5EF4-FFF2-40B4-BE49-F238E27FC236}">
                <a16:creationId xmlns:a16="http://schemas.microsoft.com/office/drawing/2014/main" id="{BDDBE773-D886-D0F9-D9C0-A2803C076184}"/>
              </a:ext>
            </a:extLst>
          </p:cNvPr>
          <p:cNvSpPr/>
          <p:nvPr/>
        </p:nvSpPr>
        <p:spPr>
          <a:xfrm>
            <a:off x="9865066" y="276811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5" name="Oval 3004">
            <a:extLst>
              <a:ext uri="{FF2B5EF4-FFF2-40B4-BE49-F238E27FC236}">
                <a16:creationId xmlns:a16="http://schemas.microsoft.com/office/drawing/2014/main" id="{7A1A5BFA-F213-6085-012A-A551F21150A0}"/>
              </a:ext>
            </a:extLst>
          </p:cNvPr>
          <p:cNvSpPr/>
          <p:nvPr/>
        </p:nvSpPr>
        <p:spPr>
          <a:xfrm>
            <a:off x="9956617" y="21082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39" name="Oval 3038">
            <a:extLst>
              <a:ext uri="{FF2B5EF4-FFF2-40B4-BE49-F238E27FC236}">
                <a16:creationId xmlns:a16="http://schemas.microsoft.com/office/drawing/2014/main" id="{64C15AF5-F7CD-14EF-9EAA-C4C8DDC7D304}"/>
              </a:ext>
            </a:extLst>
          </p:cNvPr>
          <p:cNvSpPr/>
          <p:nvPr/>
        </p:nvSpPr>
        <p:spPr>
          <a:xfrm>
            <a:off x="9448121" y="1572896"/>
            <a:ext cx="634448" cy="634447"/>
          </a:xfrm>
          <a:prstGeom prst="ellipse">
            <a:avLst/>
          </a:prstGeom>
          <a:solidFill>
            <a:srgbClr val="FFB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8" name="Oval 3087">
            <a:extLst>
              <a:ext uri="{FF2B5EF4-FFF2-40B4-BE49-F238E27FC236}">
                <a16:creationId xmlns:a16="http://schemas.microsoft.com/office/drawing/2014/main" id="{45EEFBB5-A942-AB9E-2944-34C7EE134B5F}"/>
              </a:ext>
            </a:extLst>
          </p:cNvPr>
          <p:cNvSpPr/>
          <p:nvPr/>
        </p:nvSpPr>
        <p:spPr>
          <a:xfrm>
            <a:off x="11138035" y="85877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9" name="Oval 3088">
            <a:extLst>
              <a:ext uri="{FF2B5EF4-FFF2-40B4-BE49-F238E27FC236}">
                <a16:creationId xmlns:a16="http://schemas.microsoft.com/office/drawing/2014/main" id="{FF7437CF-AF21-D32E-4F7E-658875FF341E}"/>
              </a:ext>
            </a:extLst>
          </p:cNvPr>
          <p:cNvSpPr/>
          <p:nvPr/>
        </p:nvSpPr>
        <p:spPr>
          <a:xfrm>
            <a:off x="9593101" y="146279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26" name="Oval 3125">
            <a:extLst>
              <a:ext uri="{FF2B5EF4-FFF2-40B4-BE49-F238E27FC236}">
                <a16:creationId xmlns:a16="http://schemas.microsoft.com/office/drawing/2014/main" id="{80EF2381-D2AA-214C-4234-02EA8BF8FB30}"/>
              </a:ext>
            </a:extLst>
          </p:cNvPr>
          <p:cNvSpPr/>
          <p:nvPr/>
        </p:nvSpPr>
        <p:spPr>
          <a:xfrm>
            <a:off x="9747363" y="277153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54" name="Oval 3153">
            <a:extLst>
              <a:ext uri="{FF2B5EF4-FFF2-40B4-BE49-F238E27FC236}">
                <a16:creationId xmlns:a16="http://schemas.microsoft.com/office/drawing/2014/main" id="{1B28C473-6BFE-DB39-76B1-C0217E76A66F}"/>
              </a:ext>
            </a:extLst>
          </p:cNvPr>
          <p:cNvSpPr/>
          <p:nvPr/>
        </p:nvSpPr>
        <p:spPr>
          <a:xfrm>
            <a:off x="10459300" y="81348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83" name="Oval 3182">
            <a:extLst>
              <a:ext uri="{FF2B5EF4-FFF2-40B4-BE49-F238E27FC236}">
                <a16:creationId xmlns:a16="http://schemas.microsoft.com/office/drawing/2014/main" id="{694654F0-1EC0-50D3-2213-3B0EA381276E}"/>
              </a:ext>
            </a:extLst>
          </p:cNvPr>
          <p:cNvSpPr/>
          <p:nvPr/>
        </p:nvSpPr>
        <p:spPr>
          <a:xfrm>
            <a:off x="9620660" y="220931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88" name="Oval 3187">
            <a:extLst>
              <a:ext uri="{FF2B5EF4-FFF2-40B4-BE49-F238E27FC236}">
                <a16:creationId xmlns:a16="http://schemas.microsoft.com/office/drawing/2014/main" id="{05DB7F44-AD01-CF2F-946A-E7F59B6CEC00}"/>
              </a:ext>
            </a:extLst>
          </p:cNvPr>
          <p:cNvSpPr/>
          <p:nvPr/>
        </p:nvSpPr>
        <p:spPr>
          <a:xfrm>
            <a:off x="9565092" y="958947"/>
            <a:ext cx="634448" cy="63444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92" name="Oval 3191">
            <a:extLst>
              <a:ext uri="{FF2B5EF4-FFF2-40B4-BE49-F238E27FC236}">
                <a16:creationId xmlns:a16="http://schemas.microsoft.com/office/drawing/2014/main" id="{988AB409-BFEC-CE95-365D-8E7B63EAC790}"/>
              </a:ext>
            </a:extLst>
          </p:cNvPr>
          <p:cNvSpPr/>
          <p:nvPr/>
        </p:nvSpPr>
        <p:spPr>
          <a:xfrm>
            <a:off x="10410687" y="122192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95" name="Oval 3194">
            <a:extLst>
              <a:ext uri="{FF2B5EF4-FFF2-40B4-BE49-F238E27FC236}">
                <a16:creationId xmlns:a16="http://schemas.microsoft.com/office/drawing/2014/main" id="{ABDE02E4-AD1D-2384-6B75-BEC8B796574D}"/>
              </a:ext>
            </a:extLst>
          </p:cNvPr>
          <p:cNvSpPr/>
          <p:nvPr/>
        </p:nvSpPr>
        <p:spPr>
          <a:xfrm>
            <a:off x="11062510" y="183223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0" name="Oval 3199">
            <a:extLst>
              <a:ext uri="{FF2B5EF4-FFF2-40B4-BE49-F238E27FC236}">
                <a16:creationId xmlns:a16="http://schemas.microsoft.com/office/drawing/2014/main" id="{C4142286-1780-8C49-364C-83B14F197B9B}"/>
              </a:ext>
            </a:extLst>
          </p:cNvPr>
          <p:cNvSpPr/>
          <p:nvPr/>
        </p:nvSpPr>
        <p:spPr>
          <a:xfrm>
            <a:off x="9587715" y="208420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3" name="Oval 3202">
            <a:extLst>
              <a:ext uri="{FF2B5EF4-FFF2-40B4-BE49-F238E27FC236}">
                <a16:creationId xmlns:a16="http://schemas.microsoft.com/office/drawing/2014/main" id="{C61BE270-FEFB-7EF9-3AA8-6016672C3261}"/>
              </a:ext>
            </a:extLst>
          </p:cNvPr>
          <p:cNvSpPr/>
          <p:nvPr/>
        </p:nvSpPr>
        <p:spPr>
          <a:xfrm>
            <a:off x="10888886" y="207018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15" name="Oval 3214">
            <a:extLst>
              <a:ext uri="{FF2B5EF4-FFF2-40B4-BE49-F238E27FC236}">
                <a16:creationId xmlns:a16="http://schemas.microsoft.com/office/drawing/2014/main" id="{19911A0D-2C9D-446E-EA11-D560A2DF59C4}"/>
              </a:ext>
            </a:extLst>
          </p:cNvPr>
          <p:cNvSpPr/>
          <p:nvPr/>
        </p:nvSpPr>
        <p:spPr>
          <a:xfrm>
            <a:off x="10963635" y="267909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0" name="Oval 3239">
            <a:extLst>
              <a:ext uri="{FF2B5EF4-FFF2-40B4-BE49-F238E27FC236}">
                <a16:creationId xmlns:a16="http://schemas.microsoft.com/office/drawing/2014/main" id="{BEB3FB53-923E-0799-FD4C-29E4C56B344C}"/>
              </a:ext>
            </a:extLst>
          </p:cNvPr>
          <p:cNvSpPr/>
          <p:nvPr/>
        </p:nvSpPr>
        <p:spPr>
          <a:xfrm>
            <a:off x="9765073" y="254938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8" name="Oval 3247">
            <a:extLst>
              <a:ext uri="{FF2B5EF4-FFF2-40B4-BE49-F238E27FC236}">
                <a16:creationId xmlns:a16="http://schemas.microsoft.com/office/drawing/2014/main" id="{3ACEAA6A-AA18-5ADC-07A0-3D3284292246}"/>
              </a:ext>
            </a:extLst>
          </p:cNvPr>
          <p:cNvSpPr/>
          <p:nvPr/>
        </p:nvSpPr>
        <p:spPr>
          <a:xfrm>
            <a:off x="11138625" y="241554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6" name="Oval 3315">
            <a:extLst>
              <a:ext uri="{FF2B5EF4-FFF2-40B4-BE49-F238E27FC236}">
                <a16:creationId xmlns:a16="http://schemas.microsoft.com/office/drawing/2014/main" id="{55064B3A-4ACC-D8B3-2638-A80E542424C9}"/>
              </a:ext>
            </a:extLst>
          </p:cNvPr>
          <p:cNvSpPr/>
          <p:nvPr/>
        </p:nvSpPr>
        <p:spPr>
          <a:xfrm>
            <a:off x="10644805" y="171288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33" name="Oval 3332">
            <a:extLst>
              <a:ext uri="{FF2B5EF4-FFF2-40B4-BE49-F238E27FC236}">
                <a16:creationId xmlns:a16="http://schemas.microsoft.com/office/drawing/2014/main" id="{6D67B0CB-9CE3-F94A-FBEF-87CC6BFE9F9A}"/>
              </a:ext>
            </a:extLst>
          </p:cNvPr>
          <p:cNvSpPr/>
          <p:nvPr/>
        </p:nvSpPr>
        <p:spPr>
          <a:xfrm>
            <a:off x="10390248" y="160368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79F7C3-F15D-A18E-FE11-A6EA5C73FF0B}"/>
              </a:ext>
            </a:extLst>
          </p:cNvPr>
          <p:cNvSpPr txBox="1">
            <a:spLocks/>
          </p:cNvSpPr>
          <p:nvPr/>
        </p:nvSpPr>
        <p:spPr>
          <a:xfrm>
            <a:off x="182880" y="231087"/>
            <a:ext cx="6067608" cy="177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4400" b="0" i="0" u="none" strike="noStrike" cap="none">
                <a:solidFill>
                  <a:schemeClr val="lt1"/>
                </a:solidFill>
                <a:latin typeface="Oswald" pitchFamily="2" charset="77"/>
                <a:ea typeface="Oswald"/>
                <a:cs typeface="Oswald"/>
                <a:sym typeface="Oswal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How Can Black Kite Help?</a:t>
            </a:r>
            <a:br>
              <a:rPr lang="en-US" dirty="0"/>
            </a:br>
            <a:r>
              <a:rPr lang="en-US" sz="2800" dirty="0"/>
              <a:t>Now focus on KEVs</a:t>
            </a:r>
          </a:p>
          <a:p>
            <a:r>
              <a:rPr lang="en-US" sz="2800" dirty="0"/>
              <a:t>Aka the ones the that are ‘real’</a:t>
            </a:r>
          </a:p>
        </p:txBody>
      </p:sp>
    </p:spTree>
    <p:extLst>
      <p:ext uri="{BB962C8B-B14F-4D97-AF65-F5344CB8AC3E}">
        <p14:creationId xmlns:p14="http://schemas.microsoft.com/office/powerpoint/2010/main" val="175361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9ED3E-6BB5-53EC-F545-FA5B67918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TextBox 1002">
            <a:extLst>
              <a:ext uri="{FF2B5EF4-FFF2-40B4-BE49-F238E27FC236}">
                <a16:creationId xmlns:a16="http://schemas.microsoft.com/office/drawing/2014/main" id="{EEA0CA83-B565-6F4F-4B58-A6C1AE661F80}"/>
              </a:ext>
            </a:extLst>
          </p:cNvPr>
          <p:cNvSpPr txBox="1"/>
          <p:nvPr/>
        </p:nvSpPr>
        <p:spPr>
          <a:xfrm>
            <a:off x="457200" y="1828800"/>
            <a:ext cx="5231176" cy="468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Final Assumptions</a:t>
            </a:r>
          </a:p>
          <a:p>
            <a:pPr marL="409575" indent="-409575">
              <a:spcAft>
                <a:spcPts val="1200"/>
              </a:spcAft>
              <a:buBlip>
                <a:blip r:embed="rId2"/>
              </a:buBlip>
            </a:pP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 25 </a:t>
            </a:r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open enterprise-wide vulnerabilities per Third-Party</a:t>
            </a:r>
          </a:p>
          <a:p>
            <a:pPr marL="409575" indent="-409575"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Cost to Remediate 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~$3,500 </a:t>
            </a:r>
            <a:r>
              <a:rPr lang="en-US" sz="2400" b="1" baseline="300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*</a:t>
            </a:r>
            <a:r>
              <a:rPr lang="en-US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per enterprise-wide vulnerability</a:t>
            </a:r>
            <a:r>
              <a:rPr lang="en-US" sz="2400" b="1" baseline="30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*</a:t>
            </a:r>
          </a:p>
          <a:p>
            <a:endParaRPr lang="en-US" sz="1600" b="1" baseline="30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Blip>
                <a:blip r:embed="rId2"/>
              </a:buBlip>
            </a:pPr>
            <a:endParaRPr lang="en-US" sz="1600" b="1" baseline="30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Cost - </a:t>
            </a:r>
            <a:r>
              <a:rPr lang="en-US" sz="40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$87,500</a:t>
            </a:r>
          </a:p>
          <a:p>
            <a:pPr algn="ctr"/>
            <a:r>
              <a:rPr lang="en-US" sz="3100" b="1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Winner, winner … chicken dinner</a:t>
            </a:r>
          </a:p>
          <a:p>
            <a:endParaRPr lang="en-US" sz="2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002" name="Group 1001">
            <a:extLst>
              <a:ext uri="{FF2B5EF4-FFF2-40B4-BE49-F238E27FC236}">
                <a16:creationId xmlns:a16="http://schemas.microsoft.com/office/drawing/2014/main" id="{DD2CCC00-F2DB-7CA7-0FBA-9430BCCF5AC4}"/>
              </a:ext>
            </a:extLst>
          </p:cNvPr>
          <p:cNvGrpSpPr/>
          <p:nvPr/>
        </p:nvGrpSpPr>
        <p:grpSpPr>
          <a:xfrm>
            <a:off x="6175873" y="791050"/>
            <a:ext cx="5739787" cy="5487870"/>
            <a:chOff x="2354524" y="145788"/>
            <a:chExt cx="6795566" cy="5487870"/>
          </a:xfrm>
        </p:grpSpPr>
        <p:grpSp>
          <p:nvGrpSpPr>
            <p:cNvPr id="1018" name="Group 1017">
              <a:extLst>
                <a:ext uri="{FF2B5EF4-FFF2-40B4-BE49-F238E27FC236}">
                  <a16:creationId xmlns:a16="http://schemas.microsoft.com/office/drawing/2014/main" id="{E2735962-7941-4C16-4339-E3BEECF5CBB2}"/>
                </a:ext>
              </a:extLst>
            </p:cNvPr>
            <p:cNvGrpSpPr/>
            <p:nvPr/>
          </p:nvGrpSpPr>
          <p:grpSpPr>
            <a:xfrm>
              <a:off x="3088640" y="268941"/>
              <a:ext cx="5912484" cy="4628180"/>
              <a:chOff x="945829" y="342486"/>
              <a:chExt cx="8198171" cy="5959162"/>
            </a:xfrm>
          </p:grpSpPr>
          <p:cxnSp>
            <p:nvCxnSpPr>
              <p:cNvPr id="1009" name="Straight Arrow Connector 1008">
                <a:extLst>
                  <a:ext uri="{FF2B5EF4-FFF2-40B4-BE49-F238E27FC236}">
                    <a16:creationId xmlns:a16="http://schemas.microsoft.com/office/drawing/2014/main" id="{A58971BE-CED9-31C3-082B-0AD1F1850C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846" y="342486"/>
                <a:ext cx="0" cy="595916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0" name="Straight Arrow Connector 1009">
                <a:extLst>
                  <a:ext uri="{FF2B5EF4-FFF2-40B4-BE49-F238E27FC236}">
                    <a16:creationId xmlns:a16="http://schemas.microsoft.com/office/drawing/2014/main" id="{A1129F69-DC4D-EB86-4AB8-9C210ADAC1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29" y="6299812"/>
                <a:ext cx="8198171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6B3EEF24-DA8B-3A45-10B2-4537F4DC7E74}"/>
                </a:ext>
              </a:extLst>
            </p:cNvPr>
            <p:cNvGrpSpPr/>
            <p:nvPr/>
          </p:nvGrpSpPr>
          <p:grpSpPr>
            <a:xfrm>
              <a:off x="2354524" y="145788"/>
              <a:ext cx="784602" cy="4976889"/>
              <a:chOff x="2354524" y="145788"/>
              <a:chExt cx="784602" cy="4976889"/>
            </a:xfrm>
          </p:grpSpPr>
          <p:sp>
            <p:nvSpPr>
              <p:cNvPr id="1015" name="TextBox 1014">
                <a:extLst>
                  <a:ext uri="{FF2B5EF4-FFF2-40B4-BE49-F238E27FC236}">
                    <a16:creationId xmlns:a16="http://schemas.microsoft.com/office/drawing/2014/main" id="{ADDE3556-1954-E6A3-7B6D-A42B40BF3905}"/>
                  </a:ext>
                </a:extLst>
              </p:cNvPr>
              <p:cNvSpPr txBox="1"/>
              <p:nvPr/>
            </p:nvSpPr>
            <p:spPr>
              <a:xfrm>
                <a:off x="2354524" y="286439"/>
                <a:ext cx="655901" cy="458301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EPSS %</a:t>
                </a:r>
              </a:p>
            </p:txBody>
          </p:sp>
          <p:grpSp>
            <p:nvGrpSpPr>
              <p:cNvPr id="1077" name="Group 1076">
                <a:extLst>
                  <a:ext uri="{FF2B5EF4-FFF2-40B4-BE49-F238E27FC236}">
                    <a16:creationId xmlns:a16="http://schemas.microsoft.com/office/drawing/2014/main" id="{5DAC7CEF-470B-0DA2-DC51-C7C5365CA9AF}"/>
                  </a:ext>
                </a:extLst>
              </p:cNvPr>
              <p:cNvGrpSpPr/>
              <p:nvPr/>
            </p:nvGrpSpPr>
            <p:grpSpPr>
              <a:xfrm>
                <a:off x="2738298" y="145788"/>
                <a:ext cx="400828" cy="4976889"/>
                <a:chOff x="2738298" y="145788"/>
                <a:chExt cx="400828" cy="4976889"/>
              </a:xfrm>
            </p:grpSpPr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098C3102-789F-B11B-3E70-379AFE061A1A}"/>
                    </a:ext>
                  </a:extLst>
                </p:cNvPr>
                <p:cNvGrpSpPr/>
                <p:nvPr/>
              </p:nvGrpSpPr>
              <p:grpSpPr>
                <a:xfrm>
                  <a:off x="3011090" y="363558"/>
                  <a:ext cx="45719" cy="4529374"/>
                  <a:chOff x="676570" y="440127"/>
                  <a:chExt cx="137160" cy="5853097"/>
                </a:xfrm>
              </p:grpSpPr>
              <p:cxnSp>
                <p:nvCxnSpPr>
                  <p:cNvPr id="1020" name="Straight Connector 1019">
                    <a:extLst>
                      <a:ext uri="{FF2B5EF4-FFF2-40B4-BE49-F238E27FC236}">
                        <a16:creationId xmlns:a16="http://schemas.microsoft.com/office/drawing/2014/main" id="{70676113-72AF-6EC1-5F48-874C6C26E3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440127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1" name="Straight Connector 1020">
                    <a:extLst>
                      <a:ext uri="{FF2B5EF4-FFF2-40B4-BE49-F238E27FC236}">
                        <a16:creationId xmlns:a16="http://schemas.microsoft.com/office/drawing/2014/main" id="{4850482D-DB89-ECEE-B832-FECD8E6743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1610746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2" name="Straight Connector 1021">
                    <a:extLst>
                      <a:ext uri="{FF2B5EF4-FFF2-40B4-BE49-F238E27FC236}">
                        <a16:creationId xmlns:a16="http://schemas.microsoft.com/office/drawing/2014/main" id="{A49CA499-110B-2AA5-CE63-5245B5B1A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2781365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3" name="Straight Connector 1022">
                    <a:extLst>
                      <a:ext uri="{FF2B5EF4-FFF2-40B4-BE49-F238E27FC236}">
                        <a16:creationId xmlns:a16="http://schemas.microsoft.com/office/drawing/2014/main" id="{8C98477E-9EB1-D315-8873-E1DFEDB4B2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3951984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4" name="Straight Connector 1023">
                    <a:extLst>
                      <a:ext uri="{FF2B5EF4-FFF2-40B4-BE49-F238E27FC236}">
                        <a16:creationId xmlns:a16="http://schemas.microsoft.com/office/drawing/2014/main" id="{B38ABEEE-49EC-3768-7FD3-F893E14D7E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5122603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5" name="Straight Connector 1024">
                    <a:extLst>
                      <a:ext uri="{FF2B5EF4-FFF2-40B4-BE49-F238E27FC236}">
                        <a16:creationId xmlns:a16="http://schemas.microsoft.com/office/drawing/2014/main" id="{DA6EAF3D-28CB-1500-8E2A-D666F5ED5D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6570" y="6293224"/>
                    <a:ext cx="13716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6" name="Group 1075">
                  <a:extLst>
                    <a:ext uri="{FF2B5EF4-FFF2-40B4-BE49-F238E27FC236}">
                      <a16:creationId xmlns:a16="http://schemas.microsoft.com/office/drawing/2014/main" id="{874DF687-6EF2-75C4-4FA9-C61FD1ADA348}"/>
                    </a:ext>
                  </a:extLst>
                </p:cNvPr>
                <p:cNvGrpSpPr/>
                <p:nvPr/>
              </p:nvGrpSpPr>
              <p:grpSpPr>
                <a:xfrm>
                  <a:off x="2738298" y="145788"/>
                  <a:ext cx="400828" cy="4976889"/>
                  <a:chOff x="2738298" y="145788"/>
                  <a:chExt cx="400828" cy="4976889"/>
                </a:xfrm>
              </p:grpSpPr>
              <p:sp>
                <p:nvSpPr>
                  <p:cNvPr id="1042" name="TextBox 1041">
                    <a:extLst>
                      <a:ext uri="{FF2B5EF4-FFF2-40B4-BE49-F238E27FC236}">
                        <a16:creationId xmlns:a16="http://schemas.microsoft.com/office/drawing/2014/main" id="{E5BB509E-86D1-F10F-1445-FB1655A472A1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4672914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043" name="TextBox 1042">
                    <a:extLst>
                      <a:ext uri="{FF2B5EF4-FFF2-40B4-BE49-F238E27FC236}">
                        <a16:creationId xmlns:a16="http://schemas.microsoft.com/office/drawing/2014/main" id="{EDD504E6-9B43-0DBF-CBB4-F0FF45F6ED24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3773694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1044" name="TextBox 1043">
                    <a:extLst>
                      <a:ext uri="{FF2B5EF4-FFF2-40B4-BE49-F238E27FC236}">
                        <a16:creationId xmlns:a16="http://schemas.microsoft.com/office/drawing/2014/main" id="{81F6DDAC-D0D2-0267-1BD0-DF0A87D05317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045008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1045" name="TextBox 1044">
                    <a:extLst>
                      <a:ext uri="{FF2B5EF4-FFF2-40B4-BE49-F238E27FC236}">
                        <a16:creationId xmlns:a16="http://schemas.microsoft.com/office/drawing/2014/main" id="{D50C6A57-48CA-E0BE-3005-375D80235358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959741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1046" name="TextBox 1045">
                    <a:extLst>
                      <a:ext uri="{FF2B5EF4-FFF2-40B4-BE49-F238E27FC236}">
                        <a16:creationId xmlns:a16="http://schemas.microsoft.com/office/drawing/2014/main" id="{C1D91F5F-524E-9D97-4118-675F9898BF2D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2858961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40</a:t>
                    </a:r>
                  </a:p>
                </p:txBody>
              </p:sp>
              <p:sp>
                <p:nvSpPr>
                  <p:cNvPr id="1047" name="TextBox 1046">
                    <a:extLst>
                      <a:ext uri="{FF2B5EF4-FFF2-40B4-BE49-F238E27FC236}">
                        <a16:creationId xmlns:a16="http://schemas.microsoft.com/office/drawing/2014/main" id="{8D877E2E-5B80-E7AD-AC86-22088BA4625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8298" y="145788"/>
                    <a:ext cx="400828" cy="44976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100</a:t>
                    </a:r>
                  </a:p>
                </p:txBody>
              </p:sp>
            </p:grpSp>
          </p:grpSp>
        </p:grpSp>
        <p:grpSp>
          <p:nvGrpSpPr>
            <p:cNvPr id="1078" name="Group 1077">
              <a:extLst>
                <a:ext uri="{FF2B5EF4-FFF2-40B4-BE49-F238E27FC236}">
                  <a16:creationId xmlns:a16="http://schemas.microsoft.com/office/drawing/2014/main" id="{0415244B-EF0A-E737-60F7-2458C1D8A6B2}"/>
                </a:ext>
              </a:extLst>
            </p:cNvPr>
            <p:cNvGrpSpPr/>
            <p:nvPr/>
          </p:nvGrpSpPr>
          <p:grpSpPr>
            <a:xfrm>
              <a:off x="2821549" y="4946213"/>
              <a:ext cx="6328541" cy="687445"/>
              <a:chOff x="2821549" y="4946213"/>
              <a:chExt cx="6328541" cy="687445"/>
            </a:xfrm>
          </p:grpSpPr>
          <p:grpSp>
            <p:nvGrpSpPr>
              <p:cNvPr id="1075" name="Group 1074">
                <a:extLst>
                  <a:ext uri="{FF2B5EF4-FFF2-40B4-BE49-F238E27FC236}">
                    <a16:creationId xmlns:a16="http://schemas.microsoft.com/office/drawing/2014/main" id="{6312DE4F-7E57-7B21-F94F-2E2471A756DD}"/>
                  </a:ext>
                </a:extLst>
              </p:cNvPr>
              <p:cNvGrpSpPr/>
              <p:nvPr/>
            </p:nvGrpSpPr>
            <p:grpSpPr>
              <a:xfrm>
                <a:off x="2821549" y="4946213"/>
                <a:ext cx="6328541" cy="354841"/>
                <a:chOff x="2821549" y="4946213"/>
                <a:chExt cx="6328541" cy="354841"/>
              </a:xfrm>
            </p:grpSpPr>
            <p:grpSp>
              <p:nvGrpSpPr>
                <p:cNvPr id="1074" name="Group 1073">
                  <a:extLst>
                    <a:ext uri="{FF2B5EF4-FFF2-40B4-BE49-F238E27FC236}">
                      <a16:creationId xmlns:a16="http://schemas.microsoft.com/office/drawing/2014/main" id="{B1BE5BB5-D87F-2E6E-3E62-CD4A4B7AA533}"/>
                    </a:ext>
                  </a:extLst>
                </p:cNvPr>
                <p:cNvGrpSpPr/>
                <p:nvPr/>
              </p:nvGrpSpPr>
              <p:grpSpPr>
                <a:xfrm>
                  <a:off x="2821549" y="4962499"/>
                  <a:ext cx="6328541" cy="338555"/>
                  <a:chOff x="2821549" y="4962499"/>
                  <a:chExt cx="6328541" cy="338555"/>
                </a:xfrm>
              </p:grpSpPr>
              <p:sp>
                <p:nvSpPr>
                  <p:cNvPr id="1055" name="TextBox 1054">
                    <a:extLst>
                      <a:ext uri="{FF2B5EF4-FFF2-40B4-BE49-F238E27FC236}">
                        <a16:creationId xmlns:a16="http://schemas.microsoft.com/office/drawing/2014/main" id="{8FEBB844-B276-005A-2E75-ECD63629366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938253" y="4845796"/>
                    <a:ext cx="338554" cy="571962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057" name="TextBox 1056">
                    <a:extLst>
                      <a:ext uri="{FF2B5EF4-FFF2-40B4-BE49-F238E27FC236}">
                        <a16:creationId xmlns:a16="http://schemas.microsoft.com/office/drawing/2014/main" id="{E6D039B3-4824-8C72-6EE2-D49387F66038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080361" y="4699192"/>
                    <a:ext cx="338554" cy="86517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2.0</a:t>
                    </a:r>
                  </a:p>
                </p:txBody>
              </p:sp>
              <p:sp>
                <p:nvSpPr>
                  <p:cNvPr id="1058" name="TextBox 1057">
                    <a:extLst>
                      <a:ext uri="{FF2B5EF4-FFF2-40B4-BE49-F238E27FC236}">
                        <a16:creationId xmlns:a16="http://schemas.microsoft.com/office/drawing/2014/main" id="{4286C802-4B91-26D4-15E6-DDFAE87D8BD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3532954" y="4920012"/>
                    <a:ext cx="338554" cy="42353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1.0</a:t>
                    </a:r>
                  </a:p>
                </p:txBody>
              </p:sp>
              <p:sp>
                <p:nvSpPr>
                  <p:cNvPr id="1060" name="TextBox 1059">
                    <a:extLst>
                      <a:ext uri="{FF2B5EF4-FFF2-40B4-BE49-F238E27FC236}">
                        <a16:creationId xmlns:a16="http://schemas.microsoft.com/office/drawing/2014/main" id="{AD12EE6F-AC14-DACB-E743-F9E0907C3104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674253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3.0</a:t>
                    </a:r>
                  </a:p>
                </p:txBody>
              </p:sp>
              <p:sp>
                <p:nvSpPr>
                  <p:cNvPr id="1061" name="TextBox 1060">
                    <a:extLst>
                      <a:ext uri="{FF2B5EF4-FFF2-40B4-BE49-F238E27FC236}">
                        <a16:creationId xmlns:a16="http://schemas.microsoft.com/office/drawing/2014/main" id="{5E44536E-0097-8908-A54B-BE1B189408AE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834896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5.0</a:t>
                    </a:r>
                  </a:p>
                </p:txBody>
              </p:sp>
              <p:sp>
                <p:nvSpPr>
                  <p:cNvPr id="1062" name="TextBox 1061">
                    <a:extLst>
                      <a:ext uri="{FF2B5EF4-FFF2-40B4-BE49-F238E27FC236}">
                        <a16:creationId xmlns:a16="http://schemas.microsoft.com/office/drawing/2014/main" id="{EA5D3F2C-0662-09FE-9733-246A0A08F2C4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249609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4.0</a:t>
                    </a:r>
                  </a:p>
                </p:txBody>
              </p:sp>
              <p:sp>
                <p:nvSpPr>
                  <p:cNvPr id="1063" name="TextBox 1062">
                    <a:extLst>
                      <a:ext uri="{FF2B5EF4-FFF2-40B4-BE49-F238E27FC236}">
                        <a16:creationId xmlns:a16="http://schemas.microsoft.com/office/drawing/2014/main" id="{C10A1455-C250-60AC-4109-248B57FD3119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978951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7.0</a:t>
                    </a:r>
                  </a:p>
                </p:txBody>
              </p:sp>
              <p:sp>
                <p:nvSpPr>
                  <p:cNvPr id="1064" name="TextBox 1063">
                    <a:extLst>
                      <a:ext uri="{FF2B5EF4-FFF2-40B4-BE49-F238E27FC236}">
                        <a16:creationId xmlns:a16="http://schemas.microsoft.com/office/drawing/2014/main" id="{68BEB28A-3D77-AD93-A046-996F01277C7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410252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6.0</a:t>
                    </a:r>
                  </a:p>
                </p:txBody>
              </p:sp>
              <p:sp>
                <p:nvSpPr>
                  <p:cNvPr id="1065" name="TextBox 1064">
                    <a:extLst>
                      <a:ext uri="{FF2B5EF4-FFF2-40B4-BE49-F238E27FC236}">
                        <a16:creationId xmlns:a16="http://schemas.microsoft.com/office/drawing/2014/main" id="{2C1A8E95-64A5-ADB4-DE1D-1DC1DFCFE848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694833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10.0</a:t>
                    </a:r>
                  </a:p>
                </p:txBody>
              </p:sp>
              <p:sp>
                <p:nvSpPr>
                  <p:cNvPr id="1066" name="TextBox 1065">
                    <a:extLst>
                      <a:ext uri="{FF2B5EF4-FFF2-40B4-BE49-F238E27FC236}">
                        <a16:creationId xmlns:a16="http://schemas.microsoft.com/office/drawing/2014/main" id="{D96BD0DA-9CB1-0D41-2E47-0E5146DCEB4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560965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8.0</a:t>
                    </a:r>
                  </a:p>
                </p:txBody>
              </p:sp>
              <p:sp>
                <p:nvSpPr>
                  <p:cNvPr id="1068" name="TextBox 1067">
                    <a:extLst>
                      <a:ext uri="{FF2B5EF4-FFF2-40B4-BE49-F238E27FC236}">
                        <a16:creationId xmlns:a16="http://schemas.microsoft.com/office/drawing/2014/main" id="{961C47AF-4606-81DF-ED6D-9CF1B7D24B65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142980" y="4845796"/>
                    <a:ext cx="338554" cy="57196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US" sz="1000" dirty="0">
                        <a:solidFill>
                          <a:schemeClr val="bg1"/>
                        </a:solidFill>
                      </a:rPr>
                      <a:t>9.0</a:t>
                    </a:r>
                  </a:p>
                </p:txBody>
              </p: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8C0E37EB-0B95-93AA-1869-18079C2E9457}"/>
                    </a:ext>
                  </a:extLst>
                </p:cNvPr>
                <p:cNvGrpSpPr/>
                <p:nvPr/>
              </p:nvGrpSpPr>
              <p:grpSpPr>
                <a:xfrm>
                  <a:off x="3107313" y="4946213"/>
                  <a:ext cx="5772573" cy="45720"/>
                  <a:chOff x="3107313" y="4924179"/>
                  <a:chExt cx="5772573" cy="45720"/>
                </a:xfrm>
              </p:grpSpPr>
              <p:cxnSp>
                <p:nvCxnSpPr>
                  <p:cNvPr id="1039" name="Straight Connector 1038">
                    <a:extLst>
                      <a:ext uri="{FF2B5EF4-FFF2-40B4-BE49-F238E27FC236}">
                        <a16:creationId xmlns:a16="http://schemas.microsoft.com/office/drawing/2014/main" id="{7FE432E3-4A43-66E0-6049-4A6F0BE54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084453" y="4947039"/>
                    <a:ext cx="4572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5" name="Straight Connector 1034">
                    <a:extLst>
                      <a:ext uri="{FF2B5EF4-FFF2-40B4-BE49-F238E27FC236}">
                        <a16:creationId xmlns:a16="http://schemas.microsoft.com/office/drawing/2014/main" id="{98AAD186-80B9-305D-2596-4AF4527DC2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858348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6" name="Straight Connector 1035">
                    <a:extLst>
                      <a:ext uri="{FF2B5EF4-FFF2-40B4-BE49-F238E27FC236}">
                        <a16:creationId xmlns:a16="http://schemas.microsoft.com/office/drawing/2014/main" id="{52825A0D-9152-2571-6802-509C96CD8C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126574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7" name="Straight Connector 1036">
                    <a:extLst>
                      <a:ext uri="{FF2B5EF4-FFF2-40B4-BE49-F238E27FC236}">
                        <a16:creationId xmlns:a16="http://schemas.microsoft.com/office/drawing/2014/main" id="{AE95726B-928C-3E80-20AD-3F3F77A305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972060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8" name="Straight Connector 1037">
                    <a:extLst>
                      <a:ext uri="{FF2B5EF4-FFF2-40B4-BE49-F238E27FC236}">
                        <a16:creationId xmlns:a16="http://schemas.microsoft.com/office/drawing/2014/main" id="{BA19F35E-B778-64C3-341C-104DBA23B5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817546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8" name="Straight Connector 1047">
                    <a:extLst>
                      <a:ext uri="{FF2B5EF4-FFF2-40B4-BE49-F238E27FC236}">
                        <a16:creationId xmlns:a16="http://schemas.microsoft.com/office/drawing/2014/main" id="{466DECF6-BCAB-58EC-6D6E-5CE152561C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240289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9" name="Straight Connector 1048">
                    <a:extLst>
                      <a:ext uri="{FF2B5EF4-FFF2-40B4-BE49-F238E27FC236}">
                        <a16:creationId xmlns:a16="http://schemas.microsoft.com/office/drawing/2014/main" id="{EBB10F12-6597-AFF8-48B3-69CD59D1E9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394803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0" name="Straight Connector 1049">
                    <a:extLst>
                      <a:ext uri="{FF2B5EF4-FFF2-40B4-BE49-F238E27FC236}">
                        <a16:creationId xmlns:a16="http://schemas.microsoft.com/office/drawing/2014/main" id="{8DE495A6-764A-8002-46AD-E3A2497D89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549317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1" name="Straight Connector 1050">
                    <a:extLst>
                      <a:ext uri="{FF2B5EF4-FFF2-40B4-BE49-F238E27FC236}">
                        <a16:creationId xmlns:a16="http://schemas.microsoft.com/office/drawing/2014/main" id="{E06CE8F4-4B7A-701D-9954-8AE9C408A2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703831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Straight Connector 1051">
                    <a:extLst>
                      <a:ext uri="{FF2B5EF4-FFF2-40B4-BE49-F238E27FC236}">
                        <a16:creationId xmlns:a16="http://schemas.microsoft.com/office/drawing/2014/main" id="{C48E9E50-A851-ED2C-5237-BF1F68A6CA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281088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7" name="Straight Connector 1066">
                    <a:extLst>
                      <a:ext uri="{FF2B5EF4-FFF2-40B4-BE49-F238E27FC236}">
                        <a16:creationId xmlns:a16="http://schemas.microsoft.com/office/drawing/2014/main" id="{96184CDA-4263-CF08-B517-EC8F690C94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663032" y="4945717"/>
                    <a:ext cx="4307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69" name="TextBox 1068">
                <a:extLst>
                  <a:ext uri="{FF2B5EF4-FFF2-40B4-BE49-F238E27FC236}">
                    <a16:creationId xmlns:a16="http://schemas.microsoft.com/office/drawing/2014/main" id="{B50517D2-72B2-DF25-6A3E-2A71777A0692}"/>
                  </a:ext>
                </a:extLst>
              </p:cNvPr>
              <p:cNvSpPr txBox="1"/>
              <p:nvPr/>
            </p:nvSpPr>
            <p:spPr>
              <a:xfrm rot="5400000">
                <a:off x="5749227" y="2415156"/>
                <a:ext cx="553998" cy="588300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CVSS</a:t>
                </a:r>
              </a:p>
            </p:txBody>
          </p:sp>
        </p:grpSp>
      </p:grpSp>
      <p:sp>
        <p:nvSpPr>
          <p:cNvPr id="2056" name="TextBox 2055">
            <a:extLst>
              <a:ext uri="{FF2B5EF4-FFF2-40B4-BE49-F238E27FC236}">
                <a16:creationId xmlns:a16="http://schemas.microsoft.com/office/drawing/2014/main" id="{DA030F35-8D34-6467-EC40-32B6B6A1A9FE}"/>
              </a:ext>
            </a:extLst>
          </p:cNvPr>
          <p:cNvSpPr txBox="1"/>
          <p:nvPr/>
        </p:nvSpPr>
        <p:spPr>
          <a:xfrm>
            <a:off x="182181" y="6172098"/>
            <a:ext cx="691661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0"/>
              </a:lnSpc>
            </a:pPr>
            <a:r>
              <a:rPr lang="en-US" sz="1600" baseline="30000" dirty="0">
                <a:solidFill>
                  <a:schemeClr val="bg1"/>
                </a:solidFill>
              </a:rPr>
              <a:t>* </a:t>
            </a:r>
            <a:r>
              <a:rPr lang="en-US" sz="1600" dirty="0">
                <a:solidFill>
                  <a:schemeClr val="bg1"/>
                </a:solidFill>
              </a:rPr>
              <a:t>Black Kite’s Risk Intelligence combined with the Black Kite </a:t>
            </a:r>
            <a:r>
              <a:rPr lang="en-US" sz="1600" dirty="0" err="1">
                <a:solidFill>
                  <a:schemeClr val="bg1"/>
                </a:solidFill>
              </a:rPr>
              <a:t>Bridge</a:t>
            </a:r>
            <a:r>
              <a:rPr lang="en-US" sz="1600" baseline="30000" dirty="0" err="1">
                <a:solidFill>
                  <a:schemeClr val="bg1"/>
                </a:solidFill>
              </a:rPr>
              <a:t>TM</a:t>
            </a:r>
            <a:r>
              <a:rPr lang="en-US" sz="1600" dirty="0">
                <a:solidFill>
                  <a:schemeClr val="bg1"/>
                </a:solidFill>
              </a:rPr>
              <a:t>  lowers the cost of vulnerability discovery and workflow/communication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D3F16-E6FA-7ECB-AE1E-B96FC414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74320"/>
            <a:ext cx="6067608" cy="1325563"/>
          </a:xfrm>
        </p:spPr>
        <p:txBody>
          <a:bodyPr/>
          <a:lstStyle/>
          <a:p>
            <a:r>
              <a:rPr lang="en-US" dirty="0"/>
              <a:t>How Can Black Kite Help?</a:t>
            </a:r>
            <a:br>
              <a:rPr lang="en-US" dirty="0"/>
            </a:br>
            <a:endParaRPr lang="en-US" sz="3000" dirty="0"/>
          </a:p>
        </p:txBody>
      </p:sp>
      <p:sp>
        <p:nvSpPr>
          <p:cNvPr id="2054" name="Oval 2053">
            <a:extLst>
              <a:ext uri="{FF2B5EF4-FFF2-40B4-BE49-F238E27FC236}">
                <a16:creationId xmlns:a16="http://schemas.microsoft.com/office/drawing/2014/main" id="{06817504-DD50-DF70-E565-90F27F592AAE}"/>
              </a:ext>
            </a:extLst>
          </p:cNvPr>
          <p:cNvSpPr/>
          <p:nvPr/>
        </p:nvSpPr>
        <p:spPr>
          <a:xfrm>
            <a:off x="11206905" y="92857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1" name="Oval 1010">
            <a:extLst>
              <a:ext uri="{FF2B5EF4-FFF2-40B4-BE49-F238E27FC236}">
                <a16:creationId xmlns:a16="http://schemas.microsoft.com/office/drawing/2014/main" id="{BB65B9FB-B424-3210-5421-F044E11AD453}"/>
              </a:ext>
            </a:extLst>
          </p:cNvPr>
          <p:cNvSpPr/>
          <p:nvPr/>
        </p:nvSpPr>
        <p:spPr>
          <a:xfrm>
            <a:off x="9435546" y="86923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9" name="Oval 1018">
            <a:extLst>
              <a:ext uri="{FF2B5EF4-FFF2-40B4-BE49-F238E27FC236}">
                <a16:creationId xmlns:a16="http://schemas.microsoft.com/office/drawing/2014/main" id="{AB9D9CD9-E668-C904-98BB-68588D71AB01}"/>
              </a:ext>
            </a:extLst>
          </p:cNvPr>
          <p:cNvSpPr/>
          <p:nvPr/>
        </p:nvSpPr>
        <p:spPr>
          <a:xfrm>
            <a:off x="10358108" y="171954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40" name="Oval 1039">
            <a:extLst>
              <a:ext uri="{FF2B5EF4-FFF2-40B4-BE49-F238E27FC236}">
                <a16:creationId xmlns:a16="http://schemas.microsoft.com/office/drawing/2014/main" id="{E808BB57-B91F-44F5-01F2-C037AB93870E}"/>
              </a:ext>
            </a:extLst>
          </p:cNvPr>
          <p:cNvSpPr/>
          <p:nvPr/>
        </p:nvSpPr>
        <p:spPr>
          <a:xfrm>
            <a:off x="10701828" y="238534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72" name="Oval 1071">
            <a:extLst>
              <a:ext uri="{FF2B5EF4-FFF2-40B4-BE49-F238E27FC236}">
                <a16:creationId xmlns:a16="http://schemas.microsoft.com/office/drawing/2014/main" id="{022EE683-05FC-04AC-8E56-B99CE1C48666}"/>
              </a:ext>
            </a:extLst>
          </p:cNvPr>
          <p:cNvSpPr/>
          <p:nvPr/>
        </p:nvSpPr>
        <p:spPr>
          <a:xfrm>
            <a:off x="10502453" y="101900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2" name="Oval 1081">
            <a:extLst>
              <a:ext uri="{FF2B5EF4-FFF2-40B4-BE49-F238E27FC236}">
                <a16:creationId xmlns:a16="http://schemas.microsoft.com/office/drawing/2014/main" id="{74264EDA-64C6-5FCD-FFBE-370CEE674C80}"/>
              </a:ext>
            </a:extLst>
          </p:cNvPr>
          <p:cNvSpPr/>
          <p:nvPr/>
        </p:nvSpPr>
        <p:spPr>
          <a:xfrm>
            <a:off x="10983612" y="210477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2" name="Oval 2951">
            <a:extLst>
              <a:ext uri="{FF2B5EF4-FFF2-40B4-BE49-F238E27FC236}">
                <a16:creationId xmlns:a16="http://schemas.microsoft.com/office/drawing/2014/main" id="{AEBC9ACF-03EB-15DF-91BF-86AA9D5F5D56}"/>
              </a:ext>
            </a:extLst>
          </p:cNvPr>
          <p:cNvSpPr/>
          <p:nvPr/>
        </p:nvSpPr>
        <p:spPr>
          <a:xfrm>
            <a:off x="10358223" y="21575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9" name="Oval 2958">
            <a:extLst>
              <a:ext uri="{FF2B5EF4-FFF2-40B4-BE49-F238E27FC236}">
                <a16:creationId xmlns:a16="http://schemas.microsoft.com/office/drawing/2014/main" id="{97B97DAE-145B-E5CD-CA2D-AB43AB5F3022}"/>
              </a:ext>
            </a:extLst>
          </p:cNvPr>
          <p:cNvSpPr/>
          <p:nvPr/>
        </p:nvSpPr>
        <p:spPr>
          <a:xfrm>
            <a:off x="10969385" y="267514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0" name="Oval 2969">
            <a:extLst>
              <a:ext uri="{FF2B5EF4-FFF2-40B4-BE49-F238E27FC236}">
                <a16:creationId xmlns:a16="http://schemas.microsoft.com/office/drawing/2014/main" id="{B23C641A-A75F-91D9-A359-27031539C64F}"/>
              </a:ext>
            </a:extLst>
          </p:cNvPr>
          <p:cNvSpPr/>
          <p:nvPr/>
        </p:nvSpPr>
        <p:spPr>
          <a:xfrm>
            <a:off x="10806586" y="223805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6" name="Oval 2975">
            <a:extLst>
              <a:ext uri="{FF2B5EF4-FFF2-40B4-BE49-F238E27FC236}">
                <a16:creationId xmlns:a16="http://schemas.microsoft.com/office/drawing/2014/main" id="{87DBB763-848C-4278-2A70-A8AB1899744B}"/>
              </a:ext>
            </a:extLst>
          </p:cNvPr>
          <p:cNvSpPr/>
          <p:nvPr/>
        </p:nvSpPr>
        <p:spPr>
          <a:xfrm>
            <a:off x="9911741" y="271863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89" name="Oval 2988">
            <a:extLst>
              <a:ext uri="{FF2B5EF4-FFF2-40B4-BE49-F238E27FC236}">
                <a16:creationId xmlns:a16="http://schemas.microsoft.com/office/drawing/2014/main" id="{F0EE3A90-0A82-AA20-55F0-5E84B7D365A1}"/>
              </a:ext>
            </a:extLst>
          </p:cNvPr>
          <p:cNvSpPr/>
          <p:nvPr/>
        </p:nvSpPr>
        <p:spPr>
          <a:xfrm>
            <a:off x="9748236" y="250570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4" name="Oval 3003">
            <a:extLst>
              <a:ext uri="{FF2B5EF4-FFF2-40B4-BE49-F238E27FC236}">
                <a16:creationId xmlns:a16="http://schemas.microsoft.com/office/drawing/2014/main" id="{F60B3EF8-F5DE-2FF1-227A-B21A09BAE53C}"/>
              </a:ext>
            </a:extLst>
          </p:cNvPr>
          <p:cNvSpPr/>
          <p:nvPr/>
        </p:nvSpPr>
        <p:spPr>
          <a:xfrm>
            <a:off x="11012777" y="204191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23" name="Oval 3022">
            <a:extLst>
              <a:ext uri="{FF2B5EF4-FFF2-40B4-BE49-F238E27FC236}">
                <a16:creationId xmlns:a16="http://schemas.microsoft.com/office/drawing/2014/main" id="{9F459D2E-C654-7146-CEE9-2BF1F0CAA49F}"/>
              </a:ext>
            </a:extLst>
          </p:cNvPr>
          <p:cNvSpPr/>
          <p:nvPr/>
        </p:nvSpPr>
        <p:spPr>
          <a:xfrm>
            <a:off x="9820543" y="26087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30" name="Oval 3029">
            <a:extLst>
              <a:ext uri="{FF2B5EF4-FFF2-40B4-BE49-F238E27FC236}">
                <a16:creationId xmlns:a16="http://schemas.microsoft.com/office/drawing/2014/main" id="{15A9C3CB-EFBB-E593-2AAC-DC00F09BD3B0}"/>
              </a:ext>
            </a:extLst>
          </p:cNvPr>
          <p:cNvSpPr/>
          <p:nvPr/>
        </p:nvSpPr>
        <p:spPr>
          <a:xfrm>
            <a:off x="9799173" y="264202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48" name="Oval 3047">
            <a:extLst>
              <a:ext uri="{FF2B5EF4-FFF2-40B4-BE49-F238E27FC236}">
                <a16:creationId xmlns:a16="http://schemas.microsoft.com/office/drawing/2014/main" id="{CA92DA1A-218B-4382-9BFA-92690F27A75C}"/>
              </a:ext>
            </a:extLst>
          </p:cNvPr>
          <p:cNvSpPr/>
          <p:nvPr/>
        </p:nvSpPr>
        <p:spPr>
          <a:xfrm>
            <a:off x="10705550" y="178034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53" name="Oval 3052">
            <a:extLst>
              <a:ext uri="{FF2B5EF4-FFF2-40B4-BE49-F238E27FC236}">
                <a16:creationId xmlns:a16="http://schemas.microsoft.com/office/drawing/2014/main" id="{753D3C06-243A-68C2-1B12-9CA8C1EEDDE1}"/>
              </a:ext>
            </a:extLst>
          </p:cNvPr>
          <p:cNvSpPr/>
          <p:nvPr/>
        </p:nvSpPr>
        <p:spPr>
          <a:xfrm>
            <a:off x="10724926" y="229967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1" name="Oval 3080">
            <a:extLst>
              <a:ext uri="{FF2B5EF4-FFF2-40B4-BE49-F238E27FC236}">
                <a16:creationId xmlns:a16="http://schemas.microsoft.com/office/drawing/2014/main" id="{4EBC2FA4-CAFA-0632-483C-C7D91B9ABC2E}"/>
              </a:ext>
            </a:extLst>
          </p:cNvPr>
          <p:cNvSpPr/>
          <p:nvPr/>
        </p:nvSpPr>
        <p:spPr>
          <a:xfrm>
            <a:off x="9683928" y="2116369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99" name="Oval 3098">
            <a:extLst>
              <a:ext uri="{FF2B5EF4-FFF2-40B4-BE49-F238E27FC236}">
                <a16:creationId xmlns:a16="http://schemas.microsoft.com/office/drawing/2014/main" id="{9C5D4549-EB07-B788-522B-BEDDD2B26580}"/>
              </a:ext>
            </a:extLst>
          </p:cNvPr>
          <p:cNvSpPr/>
          <p:nvPr/>
        </p:nvSpPr>
        <p:spPr>
          <a:xfrm>
            <a:off x="10023531" y="230197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03" name="Oval 3102">
            <a:extLst>
              <a:ext uri="{FF2B5EF4-FFF2-40B4-BE49-F238E27FC236}">
                <a16:creationId xmlns:a16="http://schemas.microsoft.com/office/drawing/2014/main" id="{C5504A35-0734-613D-756D-1FA5203FC7B8}"/>
              </a:ext>
            </a:extLst>
          </p:cNvPr>
          <p:cNvSpPr/>
          <p:nvPr/>
        </p:nvSpPr>
        <p:spPr>
          <a:xfrm>
            <a:off x="10305140" y="143274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35" name="Oval 3134">
            <a:extLst>
              <a:ext uri="{FF2B5EF4-FFF2-40B4-BE49-F238E27FC236}">
                <a16:creationId xmlns:a16="http://schemas.microsoft.com/office/drawing/2014/main" id="{6BB4E112-7F7A-D3D4-F46C-D1489C06DBD6}"/>
              </a:ext>
            </a:extLst>
          </p:cNvPr>
          <p:cNvSpPr/>
          <p:nvPr/>
        </p:nvSpPr>
        <p:spPr>
          <a:xfrm>
            <a:off x="10322996" y="178758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41" name="Oval 3240">
            <a:extLst>
              <a:ext uri="{FF2B5EF4-FFF2-40B4-BE49-F238E27FC236}">
                <a16:creationId xmlns:a16="http://schemas.microsoft.com/office/drawing/2014/main" id="{8654B092-6AB3-1D52-9CD3-6057FC2FC7BD}"/>
              </a:ext>
            </a:extLst>
          </p:cNvPr>
          <p:cNvSpPr/>
          <p:nvPr/>
        </p:nvSpPr>
        <p:spPr>
          <a:xfrm>
            <a:off x="10429665" y="1566203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60" name="Oval 3259">
            <a:extLst>
              <a:ext uri="{FF2B5EF4-FFF2-40B4-BE49-F238E27FC236}">
                <a16:creationId xmlns:a16="http://schemas.microsoft.com/office/drawing/2014/main" id="{CAAE96D4-1B0E-644C-A95B-FF4391C633B6}"/>
              </a:ext>
            </a:extLst>
          </p:cNvPr>
          <p:cNvSpPr/>
          <p:nvPr/>
        </p:nvSpPr>
        <p:spPr>
          <a:xfrm>
            <a:off x="10489215" y="1791721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00" name="Oval 2999">
            <a:extLst>
              <a:ext uri="{FF2B5EF4-FFF2-40B4-BE49-F238E27FC236}">
                <a16:creationId xmlns:a16="http://schemas.microsoft.com/office/drawing/2014/main" id="{C7760088-9965-7D0B-46E7-3C985561B3D9}"/>
              </a:ext>
            </a:extLst>
          </p:cNvPr>
          <p:cNvSpPr/>
          <p:nvPr/>
        </p:nvSpPr>
        <p:spPr>
          <a:xfrm>
            <a:off x="9865066" y="276811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89" name="Oval 3088">
            <a:extLst>
              <a:ext uri="{FF2B5EF4-FFF2-40B4-BE49-F238E27FC236}">
                <a16:creationId xmlns:a16="http://schemas.microsoft.com/office/drawing/2014/main" id="{61EB66D4-92A0-C85F-5D4E-F2AD10D49583}"/>
              </a:ext>
            </a:extLst>
          </p:cNvPr>
          <p:cNvSpPr/>
          <p:nvPr/>
        </p:nvSpPr>
        <p:spPr>
          <a:xfrm>
            <a:off x="9593101" y="1462798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26" name="Oval 3125">
            <a:extLst>
              <a:ext uri="{FF2B5EF4-FFF2-40B4-BE49-F238E27FC236}">
                <a16:creationId xmlns:a16="http://schemas.microsoft.com/office/drawing/2014/main" id="{1EF9EA06-45AC-1A87-E7DC-99BC2EC6B465}"/>
              </a:ext>
            </a:extLst>
          </p:cNvPr>
          <p:cNvSpPr/>
          <p:nvPr/>
        </p:nvSpPr>
        <p:spPr>
          <a:xfrm>
            <a:off x="9747363" y="2771530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83" name="Oval 3182">
            <a:extLst>
              <a:ext uri="{FF2B5EF4-FFF2-40B4-BE49-F238E27FC236}">
                <a16:creationId xmlns:a16="http://schemas.microsoft.com/office/drawing/2014/main" id="{41DE9005-3FF3-3DE9-F54C-550F543F9F7E}"/>
              </a:ext>
            </a:extLst>
          </p:cNvPr>
          <p:cNvSpPr/>
          <p:nvPr/>
        </p:nvSpPr>
        <p:spPr>
          <a:xfrm>
            <a:off x="9620660" y="2209312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92" name="Oval 3191">
            <a:extLst>
              <a:ext uri="{FF2B5EF4-FFF2-40B4-BE49-F238E27FC236}">
                <a16:creationId xmlns:a16="http://schemas.microsoft.com/office/drawing/2014/main" id="{359D4BD5-5C13-9F9E-7173-CA4D1DB47ACB}"/>
              </a:ext>
            </a:extLst>
          </p:cNvPr>
          <p:cNvSpPr/>
          <p:nvPr/>
        </p:nvSpPr>
        <p:spPr>
          <a:xfrm>
            <a:off x="10410687" y="122192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95" name="Oval 3194">
            <a:extLst>
              <a:ext uri="{FF2B5EF4-FFF2-40B4-BE49-F238E27FC236}">
                <a16:creationId xmlns:a16="http://schemas.microsoft.com/office/drawing/2014/main" id="{A6B9B4DD-164A-5EFF-3A0F-FD744510244A}"/>
              </a:ext>
            </a:extLst>
          </p:cNvPr>
          <p:cNvSpPr/>
          <p:nvPr/>
        </p:nvSpPr>
        <p:spPr>
          <a:xfrm>
            <a:off x="11062510" y="1832235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0" name="Oval 3199">
            <a:extLst>
              <a:ext uri="{FF2B5EF4-FFF2-40B4-BE49-F238E27FC236}">
                <a16:creationId xmlns:a16="http://schemas.microsoft.com/office/drawing/2014/main" id="{713A9853-360F-188D-1DC0-7B107DB79115}"/>
              </a:ext>
            </a:extLst>
          </p:cNvPr>
          <p:cNvSpPr/>
          <p:nvPr/>
        </p:nvSpPr>
        <p:spPr>
          <a:xfrm>
            <a:off x="9587715" y="2084207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03" name="Oval 3202">
            <a:extLst>
              <a:ext uri="{FF2B5EF4-FFF2-40B4-BE49-F238E27FC236}">
                <a16:creationId xmlns:a16="http://schemas.microsoft.com/office/drawing/2014/main" id="{72F978EA-36D2-5CE3-A7E8-C814148965AF}"/>
              </a:ext>
            </a:extLst>
          </p:cNvPr>
          <p:cNvSpPr/>
          <p:nvPr/>
        </p:nvSpPr>
        <p:spPr>
          <a:xfrm>
            <a:off x="10888886" y="2070184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16" name="Oval 3315">
            <a:extLst>
              <a:ext uri="{FF2B5EF4-FFF2-40B4-BE49-F238E27FC236}">
                <a16:creationId xmlns:a16="http://schemas.microsoft.com/office/drawing/2014/main" id="{0C887546-53B9-149C-7261-875788FDD7BE}"/>
              </a:ext>
            </a:extLst>
          </p:cNvPr>
          <p:cNvSpPr/>
          <p:nvPr/>
        </p:nvSpPr>
        <p:spPr>
          <a:xfrm>
            <a:off x="10644805" y="1712886"/>
            <a:ext cx="634448" cy="6344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935A2A-46FA-B28D-39BD-BEF984E40B9A}"/>
              </a:ext>
            </a:extLst>
          </p:cNvPr>
          <p:cNvSpPr txBox="1">
            <a:spLocks/>
          </p:cNvSpPr>
          <p:nvPr/>
        </p:nvSpPr>
        <p:spPr>
          <a:xfrm>
            <a:off x="179040" y="424408"/>
            <a:ext cx="66204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4400" b="0" i="0" u="none" strike="noStrike" cap="none">
                <a:solidFill>
                  <a:schemeClr val="lt1"/>
                </a:solidFill>
                <a:latin typeface="Oswald" pitchFamily="2" charset="77"/>
                <a:ea typeface="Oswald"/>
                <a:cs typeface="Oswald"/>
                <a:sym typeface="Oswal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en-US" dirty="0"/>
            </a:br>
            <a:r>
              <a:rPr lang="en-US" sz="3000" dirty="0"/>
              <a:t>Finally, let’s apply Black Kite’s Intelligence</a:t>
            </a:r>
          </a:p>
          <a:p>
            <a:r>
              <a:rPr lang="en-US" sz="3000" dirty="0"/>
              <a:t>Aka the real/dangerous ones that YOU care about</a:t>
            </a:r>
          </a:p>
        </p:txBody>
      </p:sp>
    </p:spTree>
    <p:extLst>
      <p:ext uri="{BB962C8B-B14F-4D97-AF65-F5344CB8AC3E}">
        <p14:creationId xmlns:p14="http://schemas.microsoft.com/office/powerpoint/2010/main" val="5118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" grpId="0"/>
      <p:bldP spid="5" grpId="0"/>
    </p:bldLst>
  </p:timing>
</p:sld>
</file>

<file path=ppt/theme/theme1.xml><?xml version="1.0" encoding="utf-8"?>
<a:theme xmlns:a="http://schemas.openxmlformats.org/drawingml/2006/main" name="Black Kite Theme - Dark">
  <a:themeElements>
    <a:clrScheme name="Black Kite">
      <a:dk1>
        <a:srgbClr val="000000"/>
      </a:dk1>
      <a:lt1>
        <a:srgbClr val="FFFFFF"/>
      </a:lt1>
      <a:dk2>
        <a:srgbClr val="3CCC77"/>
      </a:dk2>
      <a:lt2>
        <a:srgbClr val="FFFFFF"/>
      </a:lt2>
      <a:accent1>
        <a:srgbClr val="47D028"/>
      </a:accent1>
      <a:accent2>
        <a:srgbClr val="007E0B"/>
      </a:accent2>
      <a:accent3>
        <a:srgbClr val="003C00"/>
      </a:accent3>
      <a:accent4>
        <a:srgbClr val="2459C7"/>
      </a:accent4>
      <a:accent5>
        <a:srgbClr val="DAA100"/>
      </a:accent5>
      <a:accent6>
        <a:srgbClr val="881664"/>
      </a:accent6>
      <a:hlink>
        <a:srgbClr val="2459C7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510FB08-A66F-9D4D-8D75-1CC57F8EBA69}" vid="{801CC072-98FB-4D4F-8398-A0142A36A99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Kite Theme - Dark</Template>
  <TotalTime>64243</TotalTime>
  <Words>683</Words>
  <Application>Microsoft Macintosh PowerPoint</Application>
  <PresentationFormat>Widescreen</PresentationFormat>
  <Paragraphs>210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 Narrow</vt:lpstr>
      <vt:lpstr>Oswald Light</vt:lpstr>
      <vt:lpstr>Oswald</vt:lpstr>
      <vt:lpstr>Roboto Light</vt:lpstr>
      <vt:lpstr>Roboto Condensed</vt:lpstr>
      <vt:lpstr>Arial</vt:lpstr>
      <vt:lpstr>Roboto</vt:lpstr>
      <vt:lpstr>Black Kite Theme - Dark</vt:lpstr>
      <vt:lpstr>How to Win Friends &amp; Influence Your Third-Parties</vt:lpstr>
      <vt:lpstr>Cost to Remediate an Enterprise-wide Vulnerability</vt:lpstr>
      <vt:lpstr>Moving from Identification to Action</vt:lpstr>
      <vt:lpstr>Barrier to Collaboration Wow, this stuff is expensive to fix</vt:lpstr>
      <vt:lpstr>How Can Black Kite Help? </vt:lpstr>
      <vt:lpstr>How Can Black Kite Help? </vt:lpstr>
      <vt:lpstr>How Can Black Kite Help? </vt:lpstr>
      <vt:lpstr>How Can Black Kite Help?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Wheatman</dc:creator>
  <cp:lastModifiedBy>Laurie Asmus</cp:lastModifiedBy>
  <cp:revision>20</cp:revision>
  <dcterms:created xsi:type="dcterms:W3CDTF">2025-04-07T20:48:49Z</dcterms:created>
  <dcterms:modified xsi:type="dcterms:W3CDTF">2025-09-08T20:15:35Z</dcterms:modified>
</cp:coreProperties>
</file>